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668005-2D31-4322-A2E9-1F47F24BB959}" v="425" dt="2022-04-07T15:54:21.250"/>
    <p1510:client id="{B90A18CD-0107-45A4-BB56-A5CE3B10ADD4}" v="1416" dt="2022-04-07T15:17:30.083"/>
    <p1510:client id="{E0B8F179-CB01-402E-A3FA-24E50C8A6B2B}" v="2" dt="2022-04-07T15:33:34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ja Klowan" userId="S::klowan_m@kwidzyn2.onmicrosoft.com::29333535-8a24-46e5-89bc-8662b591de22" providerId="AD" clId="Web-{B90A18CD-0107-45A4-BB56-A5CE3B10ADD4}"/>
    <pc:docChg chg="addSld modSld">
      <pc:chgData name="Maja Klowan" userId="S::klowan_m@kwidzyn2.onmicrosoft.com::29333535-8a24-46e5-89bc-8662b591de22" providerId="AD" clId="Web-{B90A18CD-0107-45A4-BB56-A5CE3B10ADD4}" dt="2022-04-07T15:17:30.083" v="1415" actId="20577"/>
      <pc:docMkLst>
        <pc:docMk/>
      </pc:docMkLst>
      <pc:sldChg chg="addSp delSp modSp mod setBg">
        <pc:chgData name="Maja Klowan" userId="S::klowan_m@kwidzyn2.onmicrosoft.com::29333535-8a24-46e5-89bc-8662b591de22" providerId="AD" clId="Web-{B90A18CD-0107-45A4-BB56-A5CE3B10ADD4}" dt="2022-04-07T14:32:46.093" v="240" actId="20577"/>
        <pc:sldMkLst>
          <pc:docMk/>
          <pc:sldMk cId="650317164" sldId="256"/>
        </pc:sldMkLst>
        <pc:spChg chg="mod">
          <ac:chgData name="Maja Klowan" userId="S::klowan_m@kwidzyn2.onmicrosoft.com::29333535-8a24-46e5-89bc-8662b591de22" providerId="AD" clId="Web-{B90A18CD-0107-45A4-BB56-A5CE3B10ADD4}" dt="2022-04-07T14:32:26.529" v="239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Maja Klowan" userId="S::klowan_m@kwidzyn2.onmicrosoft.com::29333535-8a24-46e5-89bc-8662b591de22" providerId="AD" clId="Web-{B90A18CD-0107-45A4-BB56-A5CE3B10ADD4}" dt="2022-04-07T14:32:46.093" v="240" actId="20577"/>
          <ac:spMkLst>
            <pc:docMk/>
            <pc:sldMk cId="650317164" sldId="256"/>
            <ac:spMk id="3" creationId="{00000000-0000-0000-0000-000000000000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4:32:26.529" v="239"/>
          <ac:spMkLst>
            <pc:docMk/>
            <pc:sldMk cId="650317164" sldId="256"/>
            <ac:spMk id="9" creationId="{ECC07320-C2CA-4E29-8481-9D9E143C7788}"/>
          </ac:spMkLst>
        </pc:spChg>
        <pc:spChg chg="add">
          <ac:chgData name="Maja Klowan" userId="S::klowan_m@kwidzyn2.onmicrosoft.com::29333535-8a24-46e5-89bc-8662b591de22" providerId="AD" clId="Web-{B90A18CD-0107-45A4-BB56-A5CE3B10ADD4}" dt="2022-04-07T14:32:26.529" v="239"/>
          <ac:spMkLst>
            <pc:docMk/>
            <pc:sldMk cId="650317164" sldId="256"/>
            <ac:spMk id="14" creationId="{93245F62-CCC4-49E4-B95B-EA6C1E790510}"/>
          </ac:spMkLst>
        </pc:spChg>
        <pc:spChg chg="add">
          <ac:chgData name="Maja Klowan" userId="S::klowan_m@kwidzyn2.onmicrosoft.com::29333535-8a24-46e5-89bc-8662b591de22" providerId="AD" clId="Web-{B90A18CD-0107-45A4-BB56-A5CE3B10ADD4}" dt="2022-04-07T14:32:26.529" v="239"/>
          <ac:spMkLst>
            <pc:docMk/>
            <pc:sldMk cId="650317164" sldId="256"/>
            <ac:spMk id="16" creationId="{E6C0DD6B-6AA3-448F-9B99-8386295BC1B4}"/>
          </ac:spMkLst>
        </pc:spChg>
        <pc:picChg chg="add del mod">
          <ac:chgData name="Maja Klowan" userId="S::klowan_m@kwidzyn2.onmicrosoft.com::29333535-8a24-46e5-89bc-8662b591de22" providerId="AD" clId="Web-{B90A18CD-0107-45A4-BB56-A5CE3B10ADD4}" dt="2022-04-07T14:31:48.449" v="237"/>
          <ac:picMkLst>
            <pc:docMk/>
            <pc:sldMk cId="650317164" sldId="256"/>
            <ac:picMk id="4" creationId="{B77883A5-FA06-B47E-F598-F0470218A81F}"/>
          </ac:picMkLst>
        </pc:picChg>
        <pc:picChg chg="add mod">
          <ac:chgData name="Maja Klowan" userId="S::klowan_m@kwidzyn2.onmicrosoft.com::29333535-8a24-46e5-89bc-8662b591de22" providerId="AD" clId="Web-{B90A18CD-0107-45A4-BB56-A5CE3B10ADD4}" dt="2022-04-07T14:32:26.529" v="239"/>
          <ac:picMkLst>
            <pc:docMk/>
            <pc:sldMk cId="650317164" sldId="256"/>
            <ac:picMk id="5" creationId="{DA09774C-D658-1CFC-8AAB-6A8BB4A3346C}"/>
          </ac:picMkLst>
        </pc:picChg>
      </pc:sldChg>
      <pc:sldChg chg="modSp new">
        <pc:chgData name="Maja Klowan" userId="S::klowan_m@kwidzyn2.onmicrosoft.com::29333535-8a24-46e5-89bc-8662b591de22" providerId="AD" clId="Web-{B90A18CD-0107-45A4-BB56-A5CE3B10ADD4}" dt="2022-04-07T14:30:38.288" v="234" actId="20577"/>
        <pc:sldMkLst>
          <pc:docMk/>
          <pc:sldMk cId="971299869" sldId="257"/>
        </pc:sldMkLst>
        <pc:spChg chg="mod">
          <ac:chgData name="Maja Klowan" userId="S::klowan_m@kwidzyn2.onmicrosoft.com::29333535-8a24-46e5-89bc-8662b591de22" providerId="AD" clId="Web-{B90A18CD-0107-45A4-BB56-A5CE3B10ADD4}" dt="2022-04-07T14:28:53.657" v="232" actId="20577"/>
          <ac:spMkLst>
            <pc:docMk/>
            <pc:sldMk cId="971299869" sldId="257"/>
            <ac:spMk id="2" creationId="{C8D5FF82-7DBD-EA5E-0D8C-BF8A6706C7AE}"/>
          </ac:spMkLst>
        </pc:spChg>
        <pc:spChg chg="mod">
          <ac:chgData name="Maja Klowan" userId="S::klowan_m@kwidzyn2.onmicrosoft.com::29333535-8a24-46e5-89bc-8662b591de22" providerId="AD" clId="Web-{B90A18CD-0107-45A4-BB56-A5CE3B10ADD4}" dt="2022-04-07T14:30:38.288" v="234" actId="20577"/>
          <ac:spMkLst>
            <pc:docMk/>
            <pc:sldMk cId="971299869" sldId="257"/>
            <ac:spMk id="3" creationId="{AF1A8B77-239F-E8CE-B23A-AE0D9E37B969}"/>
          </ac:spMkLst>
        </pc:spChg>
      </pc:sldChg>
      <pc:sldChg chg="addSp delSp modSp new mod setBg">
        <pc:chgData name="Maja Klowan" userId="S::klowan_m@kwidzyn2.onmicrosoft.com::29333535-8a24-46e5-89bc-8662b591de22" providerId="AD" clId="Web-{B90A18CD-0107-45A4-BB56-A5CE3B10ADD4}" dt="2022-04-07T14:36:20.809" v="308" actId="20577"/>
        <pc:sldMkLst>
          <pc:docMk/>
          <pc:sldMk cId="1651145710" sldId="258"/>
        </pc:sldMkLst>
        <pc:spChg chg="mod">
          <ac:chgData name="Maja Klowan" userId="S::klowan_m@kwidzyn2.onmicrosoft.com::29333535-8a24-46e5-89bc-8662b591de22" providerId="AD" clId="Web-{B90A18CD-0107-45A4-BB56-A5CE3B10ADD4}" dt="2022-04-07T14:36:20.809" v="308" actId="20577"/>
          <ac:spMkLst>
            <pc:docMk/>
            <pc:sldMk cId="1651145710" sldId="258"/>
            <ac:spMk id="2" creationId="{5A0BA964-9333-921B-B9E7-6A9F28E2A7AB}"/>
          </ac:spMkLst>
        </pc:spChg>
        <pc:spChg chg="del">
          <ac:chgData name="Maja Klowan" userId="S::klowan_m@kwidzyn2.onmicrosoft.com::29333535-8a24-46e5-89bc-8662b591de22" providerId="AD" clId="Web-{B90A18CD-0107-45A4-BB56-A5CE3B10ADD4}" dt="2022-04-07T14:34:20.505" v="242"/>
          <ac:spMkLst>
            <pc:docMk/>
            <pc:sldMk cId="1651145710" sldId="258"/>
            <ac:spMk id="3" creationId="{E470C437-7B4B-2ACF-BE81-CBD5C67EC57C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4:34:57.460" v="258"/>
          <ac:spMkLst>
            <pc:docMk/>
            <pc:sldMk cId="1651145710" sldId="258"/>
            <ac:spMk id="8" creationId="{89FBE3E0-1F9C-9153-4871-72B377190FE4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4:34:54.632" v="256"/>
          <ac:spMkLst>
            <pc:docMk/>
            <pc:sldMk cId="1651145710" sldId="258"/>
            <ac:spMk id="9" creationId="{665DBBEF-238B-476B-96AB-8AAC3224ECEA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4:34:54.632" v="256"/>
          <ac:spMkLst>
            <pc:docMk/>
            <pc:sldMk cId="1651145710" sldId="258"/>
            <ac:spMk id="11" creationId="{3FCFB1DE-0B7E-48CC-BA90-B2AB0889F9D6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4:34:57.460" v="258"/>
          <ac:spMkLst>
            <pc:docMk/>
            <pc:sldMk cId="1651145710" sldId="258"/>
            <ac:spMk id="13" creationId="{CD8B4F24-440B-49E9-B85D-733523DC064B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4:34:57.460" v="258"/>
          <ac:spMkLst>
            <pc:docMk/>
            <pc:sldMk cId="1651145710" sldId="258"/>
            <ac:spMk id="14" creationId="{2B97F24A-32CE-4C1C-A50D-3016B394DCFB}"/>
          </ac:spMkLst>
        </pc:spChg>
        <pc:spChg chg="add">
          <ac:chgData name="Maja Klowan" userId="S::klowan_m@kwidzyn2.onmicrosoft.com::29333535-8a24-46e5-89bc-8662b591de22" providerId="AD" clId="Web-{B90A18CD-0107-45A4-BB56-A5CE3B10ADD4}" dt="2022-04-07T14:34:57.476" v="259"/>
          <ac:spMkLst>
            <pc:docMk/>
            <pc:sldMk cId="1651145710" sldId="258"/>
            <ac:spMk id="16" creationId="{7B831B6F-405A-4B47-B9BB-5CA88F285844}"/>
          </ac:spMkLst>
        </pc:spChg>
        <pc:spChg chg="add">
          <ac:chgData name="Maja Klowan" userId="S::klowan_m@kwidzyn2.onmicrosoft.com::29333535-8a24-46e5-89bc-8662b591de22" providerId="AD" clId="Web-{B90A18CD-0107-45A4-BB56-A5CE3B10ADD4}" dt="2022-04-07T14:34:57.476" v="259"/>
          <ac:spMkLst>
            <pc:docMk/>
            <pc:sldMk cId="1651145710" sldId="258"/>
            <ac:spMk id="17" creationId="{953EE71A-6488-4203-A7C4-77102FD0DCCA}"/>
          </ac:spMkLst>
        </pc:spChg>
        <pc:spChg chg="add mod">
          <ac:chgData name="Maja Klowan" userId="S::klowan_m@kwidzyn2.onmicrosoft.com::29333535-8a24-46e5-89bc-8662b591de22" providerId="AD" clId="Web-{B90A18CD-0107-45A4-BB56-A5CE3B10ADD4}" dt="2022-04-07T14:36:14.324" v="307" actId="20577"/>
          <ac:spMkLst>
            <pc:docMk/>
            <pc:sldMk cId="1651145710" sldId="258"/>
            <ac:spMk id="18" creationId="{43A4D444-4CD0-C7CB-A1FB-3177671ADE16}"/>
          </ac:spMkLst>
        </pc:spChg>
        <pc:picChg chg="add mod ord">
          <ac:chgData name="Maja Klowan" userId="S::klowan_m@kwidzyn2.onmicrosoft.com::29333535-8a24-46e5-89bc-8662b591de22" providerId="AD" clId="Web-{B90A18CD-0107-45A4-BB56-A5CE3B10ADD4}" dt="2022-04-07T14:35:07.258" v="260" actId="1076"/>
          <ac:picMkLst>
            <pc:docMk/>
            <pc:sldMk cId="1651145710" sldId="258"/>
            <ac:picMk id="4" creationId="{588AA4C0-4515-F655-EC67-DF94C28C737D}"/>
          </ac:picMkLst>
        </pc:picChg>
      </pc:sldChg>
      <pc:sldChg chg="addSp delSp modSp new mod setBg">
        <pc:chgData name="Maja Klowan" userId="S::klowan_m@kwidzyn2.onmicrosoft.com::29333535-8a24-46e5-89bc-8662b591de22" providerId="AD" clId="Web-{B90A18CD-0107-45A4-BB56-A5CE3B10ADD4}" dt="2022-04-07T14:42:51.036" v="458" actId="20577"/>
        <pc:sldMkLst>
          <pc:docMk/>
          <pc:sldMk cId="2452903804" sldId="259"/>
        </pc:sldMkLst>
        <pc:spChg chg="mod">
          <ac:chgData name="Maja Klowan" userId="S::klowan_m@kwidzyn2.onmicrosoft.com::29333535-8a24-46e5-89bc-8662b591de22" providerId="AD" clId="Web-{B90A18CD-0107-45A4-BB56-A5CE3B10ADD4}" dt="2022-04-07T14:39:39.915" v="341" actId="20577"/>
          <ac:spMkLst>
            <pc:docMk/>
            <pc:sldMk cId="2452903804" sldId="259"/>
            <ac:spMk id="2" creationId="{73CBD4AD-816E-1027-B2F5-3665534DFFAE}"/>
          </ac:spMkLst>
        </pc:spChg>
        <pc:spChg chg="del">
          <ac:chgData name="Maja Klowan" userId="S::klowan_m@kwidzyn2.onmicrosoft.com::29333535-8a24-46e5-89bc-8662b591de22" providerId="AD" clId="Web-{B90A18CD-0107-45A4-BB56-A5CE3B10ADD4}" dt="2022-04-07T14:38:26.848" v="310"/>
          <ac:spMkLst>
            <pc:docMk/>
            <pc:sldMk cId="2452903804" sldId="259"/>
            <ac:spMk id="3" creationId="{415C3848-DBCD-EA3A-3160-3624222C4042}"/>
          </ac:spMkLst>
        </pc:spChg>
        <pc:spChg chg="add mod">
          <ac:chgData name="Maja Klowan" userId="S::klowan_m@kwidzyn2.onmicrosoft.com::29333535-8a24-46e5-89bc-8662b591de22" providerId="AD" clId="Web-{B90A18CD-0107-45A4-BB56-A5CE3B10ADD4}" dt="2022-04-07T14:42:51.036" v="458" actId="20577"/>
          <ac:spMkLst>
            <pc:docMk/>
            <pc:sldMk cId="2452903804" sldId="259"/>
            <ac:spMk id="8" creationId="{B574D71E-3F01-B843-9F16-AAA72C013F8C}"/>
          </ac:spMkLst>
        </pc:spChg>
        <pc:spChg chg="add">
          <ac:chgData name="Maja Klowan" userId="S::klowan_m@kwidzyn2.onmicrosoft.com::29333535-8a24-46e5-89bc-8662b591de22" providerId="AD" clId="Web-{B90A18CD-0107-45A4-BB56-A5CE3B10ADD4}" dt="2022-04-07T14:38:49.240" v="311"/>
          <ac:spMkLst>
            <pc:docMk/>
            <pc:sldMk cId="2452903804" sldId="259"/>
            <ac:spMk id="11" creationId="{743AA782-23D1-4521-8CAD-47662984AA08}"/>
          </ac:spMkLst>
        </pc:spChg>
        <pc:spChg chg="add">
          <ac:chgData name="Maja Klowan" userId="S::klowan_m@kwidzyn2.onmicrosoft.com::29333535-8a24-46e5-89bc-8662b591de22" providerId="AD" clId="Web-{B90A18CD-0107-45A4-BB56-A5CE3B10ADD4}" dt="2022-04-07T14:38:49.240" v="311"/>
          <ac:spMkLst>
            <pc:docMk/>
            <pc:sldMk cId="2452903804" sldId="259"/>
            <ac:spMk id="13" creationId="{650D18FE-0824-4A46-B22C-A86B52E5780A}"/>
          </ac:spMkLst>
        </pc:spChg>
        <pc:picChg chg="add mod ord">
          <ac:chgData name="Maja Klowan" userId="S::klowan_m@kwidzyn2.onmicrosoft.com::29333535-8a24-46e5-89bc-8662b591de22" providerId="AD" clId="Web-{B90A18CD-0107-45A4-BB56-A5CE3B10ADD4}" dt="2022-04-07T14:38:49.240" v="311"/>
          <ac:picMkLst>
            <pc:docMk/>
            <pc:sldMk cId="2452903804" sldId="259"/>
            <ac:picMk id="4" creationId="{9B26CC23-8DF6-F26E-5D28-2CDB74B87721}"/>
          </ac:picMkLst>
        </pc:picChg>
      </pc:sldChg>
      <pc:sldChg chg="modSp new">
        <pc:chgData name="Maja Klowan" userId="S::klowan_m@kwidzyn2.onmicrosoft.com::29333535-8a24-46e5-89bc-8662b591de22" providerId="AD" clId="Web-{B90A18CD-0107-45A4-BB56-A5CE3B10ADD4}" dt="2022-04-07T14:48:48.010" v="576" actId="20577"/>
        <pc:sldMkLst>
          <pc:docMk/>
          <pc:sldMk cId="2813870403" sldId="260"/>
        </pc:sldMkLst>
        <pc:spChg chg="mod">
          <ac:chgData name="Maja Klowan" userId="S::klowan_m@kwidzyn2.onmicrosoft.com::29333535-8a24-46e5-89bc-8662b591de22" providerId="AD" clId="Web-{B90A18CD-0107-45A4-BB56-A5CE3B10ADD4}" dt="2022-04-07T14:48:48.010" v="576" actId="20577"/>
          <ac:spMkLst>
            <pc:docMk/>
            <pc:sldMk cId="2813870403" sldId="260"/>
            <ac:spMk id="2" creationId="{C53F2795-CF7D-3082-CB0F-CE61442D6763}"/>
          </ac:spMkLst>
        </pc:spChg>
        <pc:spChg chg="mod">
          <ac:chgData name="Maja Klowan" userId="S::klowan_m@kwidzyn2.onmicrosoft.com::29333535-8a24-46e5-89bc-8662b591de22" providerId="AD" clId="Web-{B90A18CD-0107-45A4-BB56-A5CE3B10ADD4}" dt="2022-04-07T14:48:43.151" v="574" actId="20577"/>
          <ac:spMkLst>
            <pc:docMk/>
            <pc:sldMk cId="2813870403" sldId="260"/>
            <ac:spMk id="3" creationId="{6B6D2127-A9A2-F394-C523-8C7C10276253}"/>
          </ac:spMkLst>
        </pc:spChg>
      </pc:sldChg>
      <pc:sldChg chg="modSp new">
        <pc:chgData name="Maja Klowan" userId="S::klowan_m@kwidzyn2.onmicrosoft.com::29333535-8a24-46e5-89bc-8662b591de22" providerId="AD" clId="Web-{B90A18CD-0107-45A4-BB56-A5CE3B10ADD4}" dt="2022-04-07T15:13:19.114" v="1258" actId="20577"/>
        <pc:sldMkLst>
          <pc:docMk/>
          <pc:sldMk cId="2963522717" sldId="261"/>
        </pc:sldMkLst>
        <pc:spChg chg="mod">
          <ac:chgData name="Maja Klowan" userId="S::klowan_m@kwidzyn2.onmicrosoft.com::29333535-8a24-46e5-89bc-8662b591de22" providerId="AD" clId="Web-{B90A18CD-0107-45A4-BB56-A5CE3B10ADD4}" dt="2022-04-07T15:05:48.009" v="843" actId="20577"/>
          <ac:spMkLst>
            <pc:docMk/>
            <pc:sldMk cId="2963522717" sldId="261"/>
            <ac:spMk id="2" creationId="{9702015C-BEDE-B46B-9F19-04740B47F9AA}"/>
          </ac:spMkLst>
        </pc:spChg>
        <pc:spChg chg="mod">
          <ac:chgData name="Maja Klowan" userId="S::klowan_m@kwidzyn2.onmicrosoft.com::29333535-8a24-46e5-89bc-8662b591de22" providerId="AD" clId="Web-{B90A18CD-0107-45A4-BB56-A5CE3B10ADD4}" dt="2022-04-07T15:13:19.114" v="1258" actId="20577"/>
          <ac:spMkLst>
            <pc:docMk/>
            <pc:sldMk cId="2963522717" sldId="261"/>
            <ac:spMk id="3" creationId="{07D6ECAA-E64E-04A4-9787-458576786541}"/>
          </ac:spMkLst>
        </pc:spChg>
      </pc:sldChg>
      <pc:sldChg chg="new">
        <pc:chgData name="Maja Klowan" userId="S::klowan_m@kwidzyn2.onmicrosoft.com::29333535-8a24-46e5-89bc-8662b591de22" providerId="AD" clId="Web-{B90A18CD-0107-45A4-BB56-A5CE3B10ADD4}" dt="2022-04-07T15:13:20.505" v="1259"/>
        <pc:sldMkLst>
          <pc:docMk/>
          <pc:sldMk cId="2862413123" sldId="262"/>
        </pc:sldMkLst>
      </pc:sldChg>
      <pc:sldChg chg="new">
        <pc:chgData name="Maja Klowan" userId="S::klowan_m@kwidzyn2.onmicrosoft.com::29333535-8a24-46e5-89bc-8662b591de22" providerId="AD" clId="Web-{B90A18CD-0107-45A4-BB56-A5CE3B10ADD4}" dt="2022-04-07T15:13:54.570" v="1260"/>
        <pc:sldMkLst>
          <pc:docMk/>
          <pc:sldMk cId="2406740942" sldId="263"/>
        </pc:sldMkLst>
      </pc:sldChg>
      <pc:sldChg chg="modSp new">
        <pc:chgData name="Maja Klowan" userId="S::klowan_m@kwidzyn2.onmicrosoft.com::29333535-8a24-46e5-89bc-8662b591de22" providerId="AD" clId="Web-{B90A18CD-0107-45A4-BB56-A5CE3B10ADD4}" dt="2022-04-07T15:17:30.083" v="1415" actId="20577"/>
        <pc:sldMkLst>
          <pc:docMk/>
          <pc:sldMk cId="3238985960" sldId="264"/>
        </pc:sldMkLst>
        <pc:spChg chg="mod">
          <ac:chgData name="Maja Klowan" userId="S::klowan_m@kwidzyn2.onmicrosoft.com::29333535-8a24-46e5-89bc-8662b591de22" providerId="AD" clId="Web-{B90A18CD-0107-45A4-BB56-A5CE3B10ADD4}" dt="2022-04-07T15:17:30.083" v="1415" actId="20577"/>
          <ac:spMkLst>
            <pc:docMk/>
            <pc:sldMk cId="3238985960" sldId="264"/>
            <ac:spMk id="3" creationId="{FE57C5EF-A93D-9F8F-9160-0C05651B7466}"/>
          </ac:spMkLst>
        </pc:spChg>
      </pc:sldChg>
      <pc:sldChg chg="addSp delSp modSp new mod setBg">
        <pc:chgData name="Maja Klowan" userId="S::klowan_m@kwidzyn2.onmicrosoft.com::29333535-8a24-46e5-89bc-8662b591de22" providerId="AD" clId="Web-{B90A18CD-0107-45A4-BB56-A5CE3B10ADD4}" dt="2022-04-07T15:17:06.191" v="1406"/>
        <pc:sldMkLst>
          <pc:docMk/>
          <pc:sldMk cId="891108067" sldId="265"/>
        </pc:sldMkLst>
        <pc:spChg chg="mod">
          <ac:chgData name="Maja Klowan" userId="S::klowan_m@kwidzyn2.onmicrosoft.com::29333535-8a24-46e5-89bc-8662b591de22" providerId="AD" clId="Web-{B90A18CD-0107-45A4-BB56-A5CE3B10ADD4}" dt="2022-04-07T15:17:06.191" v="1406"/>
          <ac:spMkLst>
            <pc:docMk/>
            <pc:sldMk cId="891108067" sldId="265"/>
            <ac:spMk id="2" creationId="{7FA36EA3-D9D5-5AD7-0773-72EFA1E3476E}"/>
          </ac:spMkLst>
        </pc:spChg>
        <pc:spChg chg="add del mod">
          <ac:chgData name="Maja Klowan" userId="S::klowan_m@kwidzyn2.onmicrosoft.com::29333535-8a24-46e5-89bc-8662b591de22" providerId="AD" clId="Web-{B90A18CD-0107-45A4-BB56-A5CE3B10ADD4}" dt="2022-04-07T15:17:06.191" v="1406"/>
          <ac:spMkLst>
            <pc:docMk/>
            <pc:sldMk cId="891108067" sldId="265"/>
            <ac:spMk id="3" creationId="{9A5AD7E9-640B-2B37-8A5E-36421C1FA211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5:17:06.161" v="1405"/>
          <ac:spMkLst>
            <pc:docMk/>
            <pc:sldMk cId="891108067" sldId="265"/>
            <ac:spMk id="9" creationId="{BACC6370-2D7E-4714-9D71-7542949D7D5D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5:17:06.161" v="1405"/>
          <ac:spMkLst>
            <pc:docMk/>
            <pc:sldMk cId="891108067" sldId="265"/>
            <ac:spMk id="11" creationId="{F68B3F68-107C-434F-AA38-110D5EA91B85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5:17:06.161" v="1405"/>
          <ac:spMkLst>
            <pc:docMk/>
            <pc:sldMk cId="891108067" sldId="265"/>
            <ac:spMk id="13" creationId="{AAD0DBB9-1A4B-4391-81D4-CB19F9AB918A}"/>
          </ac:spMkLst>
        </pc:spChg>
        <pc:spChg chg="add del">
          <ac:chgData name="Maja Klowan" userId="S::klowan_m@kwidzyn2.onmicrosoft.com::29333535-8a24-46e5-89bc-8662b591de22" providerId="AD" clId="Web-{B90A18CD-0107-45A4-BB56-A5CE3B10ADD4}" dt="2022-04-07T15:17:06.161" v="1405"/>
          <ac:spMkLst>
            <pc:docMk/>
            <pc:sldMk cId="891108067" sldId="265"/>
            <ac:spMk id="15" creationId="{063BBA22-50EA-4C4D-BE05-F1CE4E63AA56}"/>
          </ac:spMkLst>
        </pc:spChg>
        <pc:spChg chg="add">
          <ac:chgData name="Maja Klowan" userId="S::klowan_m@kwidzyn2.onmicrosoft.com::29333535-8a24-46e5-89bc-8662b591de22" providerId="AD" clId="Web-{B90A18CD-0107-45A4-BB56-A5CE3B10ADD4}" dt="2022-04-07T15:17:06.191" v="1406"/>
          <ac:spMkLst>
            <pc:docMk/>
            <pc:sldMk cId="891108067" sldId="265"/>
            <ac:spMk id="17" creationId="{3A5B4632-C963-4296-86F0-79AA9EA5AE98}"/>
          </ac:spMkLst>
        </pc:spChg>
        <pc:graphicFrameChg chg="add del">
          <ac:chgData name="Maja Klowan" userId="S::klowan_m@kwidzyn2.onmicrosoft.com::29333535-8a24-46e5-89bc-8662b591de22" providerId="AD" clId="Web-{B90A18CD-0107-45A4-BB56-A5CE3B10ADD4}" dt="2022-04-07T15:17:06.161" v="1405"/>
          <ac:graphicFrameMkLst>
            <pc:docMk/>
            <pc:sldMk cId="891108067" sldId="265"/>
            <ac:graphicFrameMk id="5" creationId="{48C999D0-EAAD-528A-D9DA-6A9771684267}"/>
          </ac:graphicFrameMkLst>
        </pc:graphicFrameChg>
        <pc:graphicFrameChg chg="add">
          <ac:chgData name="Maja Klowan" userId="S::klowan_m@kwidzyn2.onmicrosoft.com::29333535-8a24-46e5-89bc-8662b591de22" providerId="AD" clId="Web-{B90A18CD-0107-45A4-BB56-A5CE3B10ADD4}" dt="2022-04-07T15:17:06.191" v="1406"/>
          <ac:graphicFrameMkLst>
            <pc:docMk/>
            <pc:sldMk cId="891108067" sldId="265"/>
            <ac:graphicFrameMk id="18" creationId="{E44FE350-D6C0-4F6A-A0E3-E0DD7F264CD4}"/>
          </ac:graphicFrameMkLst>
        </pc:graphicFrameChg>
      </pc:sldChg>
    </pc:docChg>
  </pc:docChgLst>
  <pc:docChgLst>
    <pc:chgData name="Maja Klowan" userId="S::klowan_m@kwidzyn2.onmicrosoft.com::29333535-8a24-46e5-89bc-8662b591de22" providerId="AD" clId="Web-{45668005-2D31-4322-A2E9-1F47F24BB959}"/>
    <pc:docChg chg="modSld">
      <pc:chgData name="Maja Klowan" userId="S::klowan_m@kwidzyn2.onmicrosoft.com::29333535-8a24-46e5-89bc-8662b591de22" providerId="AD" clId="Web-{45668005-2D31-4322-A2E9-1F47F24BB959}" dt="2022-04-07T15:54:21.250" v="424" actId="20577"/>
      <pc:docMkLst>
        <pc:docMk/>
      </pc:docMkLst>
      <pc:sldChg chg="modSp">
        <pc:chgData name="Maja Klowan" userId="S::klowan_m@kwidzyn2.onmicrosoft.com::29333535-8a24-46e5-89bc-8662b591de22" providerId="AD" clId="Web-{45668005-2D31-4322-A2E9-1F47F24BB959}" dt="2022-04-07T15:54:07.547" v="423" actId="20577"/>
        <pc:sldMkLst>
          <pc:docMk/>
          <pc:sldMk cId="2862413123" sldId="262"/>
        </pc:sldMkLst>
        <pc:spChg chg="mod">
          <ac:chgData name="Maja Klowan" userId="S::klowan_m@kwidzyn2.onmicrosoft.com::29333535-8a24-46e5-89bc-8662b591de22" providerId="AD" clId="Web-{45668005-2D31-4322-A2E9-1F47F24BB959}" dt="2022-04-07T15:54:07.547" v="423" actId="20577"/>
          <ac:spMkLst>
            <pc:docMk/>
            <pc:sldMk cId="2862413123" sldId="262"/>
            <ac:spMk id="2" creationId="{B314B6BA-ACA7-6AC2-90A2-08BF35753200}"/>
          </ac:spMkLst>
        </pc:spChg>
        <pc:spChg chg="mod">
          <ac:chgData name="Maja Klowan" userId="S::klowan_m@kwidzyn2.onmicrosoft.com::29333535-8a24-46e5-89bc-8662b591de22" providerId="AD" clId="Web-{45668005-2D31-4322-A2E9-1F47F24BB959}" dt="2022-04-07T15:46:22.342" v="195" actId="20577"/>
          <ac:spMkLst>
            <pc:docMk/>
            <pc:sldMk cId="2862413123" sldId="262"/>
            <ac:spMk id="3" creationId="{CDBBDDD3-669A-983F-F499-1AFA3AA0C442}"/>
          </ac:spMkLst>
        </pc:spChg>
      </pc:sldChg>
      <pc:sldChg chg="modSp">
        <pc:chgData name="Maja Klowan" userId="S::klowan_m@kwidzyn2.onmicrosoft.com::29333535-8a24-46e5-89bc-8662b591de22" providerId="AD" clId="Web-{45668005-2D31-4322-A2E9-1F47F24BB959}" dt="2022-04-07T15:54:21.250" v="424" actId="20577"/>
        <pc:sldMkLst>
          <pc:docMk/>
          <pc:sldMk cId="2406740942" sldId="263"/>
        </pc:sldMkLst>
        <pc:spChg chg="mod">
          <ac:chgData name="Maja Klowan" userId="S::klowan_m@kwidzyn2.onmicrosoft.com::29333535-8a24-46e5-89bc-8662b591de22" providerId="AD" clId="Web-{45668005-2D31-4322-A2E9-1F47F24BB959}" dt="2022-04-07T15:52:34.747" v="413" actId="20577"/>
          <ac:spMkLst>
            <pc:docMk/>
            <pc:sldMk cId="2406740942" sldId="263"/>
            <ac:spMk id="2" creationId="{CB85397C-83C2-D38A-0FFB-CD0EF80059CB}"/>
          </ac:spMkLst>
        </pc:spChg>
        <pc:spChg chg="mod">
          <ac:chgData name="Maja Klowan" userId="S::klowan_m@kwidzyn2.onmicrosoft.com::29333535-8a24-46e5-89bc-8662b591de22" providerId="AD" clId="Web-{45668005-2D31-4322-A2E9-1F47F24BB959}" dt="2022-04-07T15:54:21.250" v="424" actId="20577"/>
          <ac:spMkLst>
            <pc:docMk/>
            <pc:sldMk cId="2406740942" sldId="263"/>
            <ac:spMk id="3" creationId="{9D2E98C4-0CC5-1E83-5B8D-544056075676}"/>
          </ac:spMkLst>
        </pc:spChg>
      </pc:sldChg>
      <pc:sldChg chg="modSp">
        <pc:chgData name="Maja Klowan" userId="S::klowan_m@kwidzyn2.onmicrosoft.com::29333535-8a24-46e5-89bc-8662b591de22" providerId="AD" clId="Web-{45668005-2D31-4322-A2E9-1F47F24BB959}" dt="2022-04-07T15:53:35.718" v="418" actId="20577"/>
        <pc:sldMkLst>
          <pc:docMk/>
          <pc:sldMk cId="3238985960" sldId="264"/>
        </pc:sldMkLst>
        <pc:spChg chg="mod">
          <ac:chgData name="Maja Klowan" userId="S::klowan_m@kwidzyn2.onmicrosoft.com::29333535-8a24-46e5-89bc-8662b591de22" providerId="AD" clId="Web-{45668005-2D31-4322-A2E9-1F47F24BB959}" dt="2022-04-07T15:52:46.732" v="417" actId="20577"/>
          <ac:spMkLst>
            <pc:docMk/>
            <pc:sldMk cId="3238985960" sldId="264"/>
            <ac:spMk id="2" creationId="{DDC95B5C-BB1C-41F3-D3E1-5861487F3818}"/>
          </ac:spMkLst>
        </pc:spChg>
        <pc:spChg chg="mod">
          <ac:chgData name="Maja Klowan" userId="S::klowan_m@kwidzyn2.onmicrosoft.com::29333535-8a24-46e5-89bc-8662b591de22" providerId="AD" clId="Web-{45668005-2D31-4322-A2E9-1F47F24BB959}" dt="2022-04-07T15:53:35.718" v="418" actId="20577"/>
          <ac:spMkLst>
            <pc:docMk/>
            <pc:sldMk cId="3238985960" sldId="264"/>
            <ac:spMk id="3" creationId="{FE57C5EF-A93D-9F8F-9160-0C05651B7466}"/>
          </ac:spMkLst>
        </pc:spChg>
      </pc:sldChg>
      <pc:sldChg chg="modSp">
        <pc:chgData name="Maja Klowan" userId="S::klowan_m@kwidzyn2.onmicrosoft.com::29333535-8a24-46e5-89bc-8662b591de22" providerId="AD" clId="Web-{45668005-2D31-4322-A2E9-1F47F24BB959}" dt="2022-04-07T15:41:43.444" v="3" actId="20577"/>
        <pc:sldMkLst>
          <pc:docMk/>
          <pc:sldMk cId="891108067" sldId="265"/>
        </pc:sldMkLst>
        <pc:graphicFrameChg chg="mod modGraphic">
          <ac:chgData name="Maja Klowan" userId="S::klowan_m@kwidzyn2.onmicrosoft.com::29333535-8a24-46e5-89bc-8662b591de22" providerId="AD" clId="Web-{45668005-2D31-4322-A2E9-1F47F24BB959}" dt="2022-04-07T15:41:43.444" v="3" actId="20577"/>
          <ac:graphicFrameMkLst>
            <pc:docMk/>
            <pc:sldMk cId="891108067" sldId="265"/>
            <ac:graphicFrameMk id="18" creationId="{E44FE350-D6C0-4F6A-A0E3-E0DD7F264CD4}"/>
          </ac:graphicFrameMkLst>
        </pc:graphicFrameChg>
      </pc:sldChg>
    </pc:docChg>
  </pc:docChgLst>
  <pc:docChgLst>
    <pc:chgData name="Maja Klowan" userId="S::klowan_m@kwidzyn2.onmicrosoft.com::29333535-8a24-46e5-89bc-8662b591de22" providerId="AD" clId="Web-{E0B8F179-CB01-402E-A3FA-24E50C8A6B2B}"/>
    <pc:docChg chg="modSld">
      <pc:chgData name="Maja Klowan" userId="S::klowan_m@kwidzyn2.onmicrosoft.com::29333535-8a24-46e5-89bc-8662b591de22" providerId="AD" clId="Web-{E0B8F179-CB01-402E-A3FA-24E50C8A6B2B}" dt="2022-04-07T15:34:16.848" v="1"/>
      <pc:docMkLst>
        <pc:docMk/>
      </pc:docMkLst>
      <pc:sldChg chg="addSp modSp mod setBg">
        <pc:chgData name="Maja Klowan" userId="S::klowan_m@kwidzyn2.onmicrosoft.com::29333535-8a24-46e5-89bc-8662b591de22" providerId="AD" clId="Web-{E0B8F179-CB01-402E-A3FA-24E50C8A6B2B}" dt="2022-04-07T15:34:16.848" v="1"/>
        <pc:sldMkLst>
          <pc:docMk/>
          <pc:sldMk cId="3238985960" sldId="264"/>
        </pc:sldMkLst>
        <pc:spChg chg="mod">
          <ac:chgData name="Maja Klowan" userId="S::klowan_m@kwidzyn2.onmicrosoft.com::29333535-8a24-46e5-89bc-8662b591de22" providerId="AD" clId="Web-{E0B8F179-CB01-402E-A3FA-24E50C8A6B2B}" dt="2022-04-07T15:34:16.848" v="1"/>
          <ac:spMkLst>
            <pc:docMk/>
            <pc:sldMk cId="3238985960" sldId="264"/>
            <ac:spMk id="2" creationId="{DDC95B5C-BB1C-41F3-D3E1-5861487F3818}"/>
          </ac:spMkLst>
        </pc:spChg>
        <pc:spChg chg="mod">
          <ac:chgData name="Maja Klowan" userId="S::klowan_m@kwidzyn2.onmicrosoft.com::29333535-8a24-46e5-89bc-8662b591de22" providerId="AD" clId="Web-{E0B8F179-CB01-402E-A3FA-24E50C8A6B2B}" dt="2022-04-07T15:34:16.848" v="1"/>
          <ac:spMkLst>
            <pc:docMk/>
            <pc:sldMk cId="3238985960" sldId="264"/>
            <ac:spMk id="3" creationId="{FE57C5EF-A93D-9F8F-9160-0C05651B7466}"/>
          </ac:spMkLst>
        </pc:spChg>
        <pc:spChg chg="add">
          <ac:chgData name="Maja Klowan" userId="S::klowan_m@kwidzyn2.onmicrosoft.com::29333535-8a24-46e5-89bc-8662b591de22" providerId="AD" clId="Web-{E0B8F179-CB01-402E-A3FA-24E50C8A6B2B}" dt="2022-04-07T15:34:16.848" v="1"/>
          <ac:spMkLst>
            <pc:docMk/>
            <pc:sldMk cId="3238985960" sldId="264"/>
            <ac:spMk id="9" creationId="{04812C46-200A-4DEB-A05E-3ED6C68C2387}"/>
          </ac:spMkLst>
        </pc:spChg>
        <pc:spChg chg="add">
          <ac:chgData name="Maja Klowan" userId="S::klowan_m@kwidzyn2.onmicrosoft.com::29333535-8a24-46e5-89bc-8662b591de22" providerId="AD" clId="Web-{E0B8F179-CB01-402E-A3FA-24E50C8A6B2B}" dt="2022-04-07T15:34:16.848" v="1"/>
          <ac:spMkLst>
            <pc:docMk/>
            <pc:sldMk cId="3238985960" sldId="264"/>
            <ac:spMk id="11" creationId="{D1EA859B-E555-4109-94F3-6700E046E008}"/>
          </ac:spMkLst>
        </pc:spChg>
        <pc:picChg chg="add mod ord">
          <ac:chgData name="Maja Klowan" userId="S::klowan_m@kwidzyn2.onmicrosoft.com::29333535-8a24-46e5-89bc-8662b591de22" providerId="AD" clId="Web-{E0B8F179-CB01-402E-A3FA-24E50C8A6B2B}" dt="2022-04-07T15:34:16.848" v="1"/>
          <ac:picMkLst>
            <pc:docMk/>
            <pc:sldMk cId="3238985960" sldId="264"/>
            <ac:picMk id="4" creationId="{27FA5602-7324-8EFD-DCFC-DC061240C6E3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B7F703-1156-451B-82FC-DF4646EA4591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5721459-4DC6-462F-927D-4A7EE32A2872}">
      <dgm:prSet/>
      <dgm:spPr/>
      <dgm:t>
        <a:bodyPr/>
        <a:lstStyle/>
        <a:p>
          <a:r>
            <a:rPr lang="pl-PL" dirty="0"/>
            <a:t>Bądź </a:t>
          </a:r>
          <a:r>
            <a:rPr lang="pl-PL" dirty="0" err="1"/>
            <a:t>cool</a:t>
          </a:r>
          <a:r>
            <a:rPr lang="pl-PL" dirty="0"/>
            <a:t>!</a:t>
          </a:r>
          <a:br>
            <a:rPr lang="pl-PL" dirty="0"/>
          </a:br>
          <a:r>
            <a:rPr lang="pl-PL" dirty="0"/>
            <a:t>Dołącz do strefy nie palących</a:t>
          </a:r>
          <a:endParaRPr lang="en-US" dirty="0"/>
        </a:p>
      </dgm:t>
    </dgm:pt>
    <dgm:pt modelId="{A3AB5686-546C-4D7F-861E-FDB123592421}" type="parTrans" cxnId="{E0838FB9-87C4-4B36-B07E-4439B904A8E2}">
      <dgm:prSet/>
      <dgm:spPr/>
      <dgm:t>
        <a:bodyPr/>
        <a:lstStyle/>
        <a:p>
          <a:endParaRPr lang="en-US"/>
        </a:p>
      </dgm:t>
    </dgm:pt>
    <dgm:pt modelId="{C3DE6515-D790-42FE-9884-711C567FB537}" type="sibTrans" cxnId="{E0838FB9-87C4-4B36-B07E-4439B904A8E2}">
      <dgm:prSet/>
      <dgm:spPr/>
      <dgm:t>
        <a:bodyPr/>
        <a:lstStyle/>
        <a:p>
          <a:endParaRPr lang="en-US"/>
        </a:p>
      </dgm:t>
    </dgm:pt>
    <dgm:pt modelId="{1D29A18C-0F95-4D86-A855-3B921943AFA0}">
      <dgm:prSet/>
      <dgm:spPr/>
      <dgm:t>
        <a:bodyPr/>
        <a:lstStyle/>
        <a:p>
          <a:r>
            <a:rPr lang="pl-PL" dirty="0"/>
            <a:t>Czas odmierzany nikotyną jest okrutny:</a:t>
          </a:r>
          <a:br>
            <a:rPr lang="pl-PL" dirty="0"/>
          </a:br>
          <a:r>
            <a:rPr lang="pl-PL" dirty="0"/>
            <a:t>1 papieros skraca życie o 30 minut</a:t>
          </a:r>
          <a:br>
            <a:rPr lang="pl-PL" dirty="0"/>
          </a:br>
          <a:endParaRPr lang="en-US" dirty="0"/>
        </a:p>
      </dgm:t>
    </dgm:pt>
    <dgm:pt modelId="{C7C159AB-D186-463F-831D-C700CDDF410C}" type="parTrans" cxnId="{DA73B808-955F-498B-8C9D-BA0358648286}">
      <dgm:prSet/>
      <dgm:spPr/>
      <dgm:t>
        <a:bodyPr/>
        <a:lstStyle/>
        <a:p>
          <a:endParaRPr lang="en-US"/>
        </a:p>
      </dgm:t>
    </dgm:pt>
    <dgm:pt modelId="{4D5EA020-1111-45F4-B70E-990C2A7EC819}" type="sibTrans" cxnId="{DA73B808-955F-498B-8C9D-BA0358648286}">
      <dgm:prSet/>
      <dgm:spPr/>
      <dgm:t>
        <a:bodyPr/>
        <a:lstStyle/>
        <a:p>
          <a:endParaRPr lang="en-US"/>
        </a:p>
      </dgm:t>
    </dgm:pt>
    <dgm:pt modelId="{952E98C1-6620-40B4-B2BA-3A5BA386E4D3}" type="pres">
      <dgm:prSet presAssocID="{9DB7F703-1156-451B-82FC-DF4646EA4591}" presName="root" presStyleCnt="0">
        <dgm:presLayoutVars>
          <dgm:dir/>
          <dgm:resizeHandles val="exact"/>
        </dgm:presLayoutVars>
      </dgm:prSet>
      <dgm:spPr/>
    </dgm:pt>
    <dgm:pt modelId="{100608C7-D923-40FF-94BD-CA643B9CA28C}" type="pres">
      <dgm:prSet presAssocID="{45721459-4DC6-462F-927D-4A7EE32A2872}" presName="compNode" presStyleCnt="0"/>
      <dgm:spPr/>
    </dgm:pt>
    <dgm:pt modelId="{5AD1845E-3365-4C98-8CD9-9470238FAAAC}" type="pres">
      <dgm:prSet presAssocID="{45721459-4DC6-462F-927D-4A7EE32A2872}" presName="bgRect" presStyleLbl="bgShp" presStyleIdx="0" presStyleCnt="2"/>
      <dgm:spPr/>
    </dgm:pt>
    <dgm:pt modelId="{4D9B3C37-ADB7-4C25-8921-CB0944A4D3DE}" type="pres">
      <dgm:prSet presAssocID="{45721459-4DC6-462F-927D-4A7EE32A287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inacz"/>
        </a:ext>
      </dgm:extLst>
    </dgm:pt>
    <dgm:pt modelId="{49B8647A-1FF6-4C84-B5B8-69C98BC20FEC}" type="pres">
      <dgm:prSet presAssocID="{45721459-4DC6-462F-927D-4A7EE32A2872}" presName="spaceRect" presStyleCnt="0"/>
      <dgm:spPr/>
    </dgm:pt>
    <dgm:pt modelId="{4D2416B1-7F96-4C46-BEF8-3CBD17AC19C5}" type="pres">
      <dgm:prSet presAssocID="{45721459-4DC6-462F-927D-4A7EE32A2872}" presName="parTx" presStyleLbl="revTx" presStyleIdx="0" presStyleCnt="2">
        <dgm:presLayoutVars>
          <dgm:chMax val="0"/>
          <dgm:chPref val="0"/>
        </dgm:presLayoutVars>
      </dgm:prSet>
      <dgm:spPr/>
    </dgm:pt>
    <dgm:pt modelId="{793C1289-C88F-4852-800F-FD1D9E6477A8}" type="pres">
      <dgm:prSet presAssocID="{C3DE6515-D790-42FE-9884-711C567FB537}" presName="sibTrans" presStyleCnt="0"/>
      <dgm:spPr/>
    </dgm:pt>
    <dgm:pt modelId="{414CB1A8-A5A3-4DC5-A118-CF2F38DE39BC}" type="pres">
      <dgm:prSet presAssocID="{1D29A18C-0F95-4D86-A855-3B921943AFA0}" presName="compNode" presStyleCnt="0"/>
      <dgm:spPr/>
    </dgm:pt>
    <dgm:pt modelId="{7D6D261D-94B8-4F2A-A14C-EAD518AD7A9C}" type="pres">
      <dgm:prSet presAssocID="{1D29A18C-0F95-4D86-A855-3B921943AFA0}" presName="bgRect" presStyleLbl="bgShp" presStyleIdx="1" presStyleCnt="2"/>
      <dgm:spPr/>
    </dgm:pt>
    <dgm:pt modelId="{7A77F349-2DD5-451B-834A-E575AB8EE54C}" type="pres">
      <dgm:prSet presAssocID="{1D29A18C-0F95-4D86-A855-3B921943AFA0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alenie"/>
        </a:ext>
      </dgm:extLst>
    </dgm:pt>
    <dgm:pt modelId="{1A8BCC9D-6CBA-458E-81E4-703EE9022E15}" type="pres">
      <dgm:prSet presAssocID="{1D29A18C-0F95-4D86-A855-3B921943AFA0}" presName="spaceRect" presStyleCnt="0"/>
      <dgm:spPr/>
    </dgm:pt>
    <dgm:pt modelId="{FF0F413D-E468-46DD-AECC-ED61FFA9CCE9}" type="pres">
      <dgm:prSet presAssocID="{1D29A18C-0F95-4D86-A855-3B921943AFA0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DA73B808-955F-498B-8C9D-BA0358648286}" srcId="{9DB7F703-1156-451B-82FC-DF4646EA4591}" destId="{1D29A18C-0F95-4D86-A855-3B921943AFA0}" srcOrd="1" destOrd="0" parTransId="{C7C159AB-D186-463F-831D-C700CDDF410C}" sibTransId="{4D5EA020-1111-45F4-B70E-990C2A7EC819}"/>
    <dgm:cxn modelId="{739ECE08-DF9B-4C3A-B9F7-0D84F5431C86}" type="presOf" srcId="{9DB7F703-1156-451B-82FC-DF4646EA4591}" destId="{952E98C1-6620-40B4-B2BA-3A5BA386E4D3}" srcOrd="0" destOrd="0" presId="urn:microsoft.com/office/officeart/2018/2/layout/IconVerticalSolidList"/>
    <dgm:cxn modelId="{7CD01B42-5056-4C45-BA49-6EDEE5A27752}" type="presOf" srcId="{45721459-4DC6-462F-927D-4A7EE32A2872}" destId="{4D2416B1-7F96-4C46-BEF8-3CBD17AC19C5}" srcOrd="0" destOrd="0" presId="urn:microsoft.com/office/officeart/2018/2/layout/IconVerticalSolidList"/>
    <dgm:cxn modelId="{0AE120B0-4F6A-48ED-A615-73E34D7D4ACD}" type="presOf" srcId="{1D29A18C-0F95-4D86-A855-3B921943AFA0}" destId="{FF0F413D-E468-46DD-AECC-ED61FFA9CCE9}" srcOrd="0" destOrd="0" presId="urn:microsoft.com/office/officeart/2018/2/layout/IconVerticalSolidList"/>
    <dgm:cxn modelId="{E0838FB9-87C4-4B36-B07E-4439B904A8E2}" srcId="{9DB7F703-1156-451B-82FC-DF4646EA4591}" destId="{45721459-4DC6-462F-927D-4A7EE32A2872}" srcOrd="0" destOrd="0" parTransId="{A3AB5686-546C-4D7F-861E-FDB123592421}" sibTransId="{C3DE6515-D790-42FE-9884-711C567FB537}"/>
    <dgm:cxn modelId="{395BAEF2-B344-4FC4-AC17-8E7C218C86FE}" type="presParOf" srcId="{952E98C1-6620-40B4-B2BA-3A5BA386E4D3}" destId="{100608C7-D923-40FF-94BD-CA643B9CA28C}" srcOrd="0" destOrd="0" presId="urn:microsoft.com/office/officeart/2018/2/layout/IconVerticalSolidList"/>
    <dgm:cxn modelId="{A1E0B786-9C5E-4B91-BB9B-A5E44A9C02BC}" type="presParOf" srcId="{100608C7-D923-40FF-94BD-CA643B9CA28C}" destId="{5AD1845E-3365-4C98-8CD9-9470238FAAAC}" srcOrd="0" destOrd="0" presId="urn:microsoft.com/office/officeart/2018/2/layout/IconVerticalSolidList"/>
    <dgm:cxn modelId="{4221098F-229A-4AF7-B208-14ED9A5DAEBF}" type="presParOf" srcId="{100608C7-D923-40FF-94BD-CA643B9CA28C}" destId="{4D9B3C37-ADB7-4C25-8921-CB0944A4D3DE}" srcOrd="1" destOrd="0" presId="urn:microsoft.com/office/officeart/2018/2/layout/IconVerticalSolidList"/>
    <dgm:cxn modelId="{F8FDBBD6-EA2B-448F-BCAB-127D70698E73}" type="presParOf" srcId="{100608C7-D923-40FF-94BD-CA643B9CA28C}" destId="{49B8647A-1FF6-4C84-B5B8-69C98BC20FEC}" srcOrd="2" destOrd="0" presId="urn:microsoft.com/office/officeart/2018/2/layout/IconVerticalSolidList"/>
    <dgm:cxn modelId="{92815A4D-826C-4D0E-AB45-51D677AD54C9}" type="presParOf" srcId="{100608C7-D923-40FF-94BD-CA643B9CA28C}" destId="{4D2416B1-7F96-4C46-BEF8-3CBD17AC19C5}" srcOrd="3" destOrd="0" presId="urn:microsoft.com/office/officeart/2018/2/layout/IconVerticalSolidList"/>
    <dgm:cxn modelId="{496F91BC-8CA9-4BD8-8309-C97B452CCBC8}" type="presParOf" srcId="{952E98C1-6620-40B4-B2BA-3A5BA386E4D3}" destId="{793C1289-C88F-4852-800F-FD1D9E6477A8}" srcOrd="1" destOrd="0" presId="urn:microsoft.com/office/officeart/2018/2/layout/IconVerticalSolidList"/>
    <dgm:cxn modelId="{170EBE2F-385F-4B23-A23D-4D20AA8F7550}" type="presParOf" srcId="{952E98C1-6620-40B4-B2BA-3A5BA386E4D3}" destId="{414CB1A8-A5A3-4DC5-A118-CF2F38DE39BC}" srcOrd="2" destOrd="0" presId="urn:microsoft.com/office/officeart/2018/2/layout/IconVerticalSolidList"/>
    <dgm:cxn modelId="{AB30873D-BC82-4405-A228-BE26F60EE32B}" type="presParOf" srcId="{414CB1A8-A5A3-4DC5-A118-CF2F38DE39BC}" destId="{7D6D261D-94B8-4F2A-A14C-EAD518AD7A9C}" srcOrd="0" destOrd="0" presId="urn:microsoft.com/office/officeart/2018/2/layout/IconVerticalSolidList"/>
    <dgm:cxn modelId="{3019B533-16DC-4068-ACCE-BAD42FE71E99}" type="presParOf" srcId="{414CB1A8-A5A3-4DC5-A118-CF2F38DE39BC}" destId="{7A77F349-2DD5-451B-834A-E575AB8EE54C}" srcOrd="1" destOrd="0" presId="urn:microsoft.com/office/officeart/2018/2/layout/IconVerticalSolidList"/>
    <dgm:cxn modelId="{02CB99BA-CBE3-4997-9BDD-D4D046BF2831}" type="presParOf" srcId="{414CB1A8-A5A3-4DC5-A118-CF2F38DE39BC}" destId="{1A8BCC9D-6CBA-458E-81E4-703EE9022E15}" srcOrd="2" destOrd="0" presId="urn:microsoft.com/office/officeart/2018/2/layout/IconVerticalSolidList"/>
    <dgm:cxn modelId="{C67958E0-92D6-4087-AFCE-EC882B9834B3}" type="presParOf" srcId="{414CB1A8-A5A3-4DC5-A118-CF2F38DE39BC}" destId="{FF0F413D-E468-46DD-AECC-ED61FFA9CC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1845E-3365-4C98-8CD9-9470238FAAAC}">
      <dsp:nvSpPr>
        <dsp:cNvPr id="0" name=""/>
        <dsp:cNvSpPr/>
      </dsp:nvSpPr>
      <dsp:spPr>
        <a:xfrm>
          <a:off x="0" y="958220"/>
          <a:ext cx="6588691" cy="176902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B3C37-ADB7-4C25-8921-CB0944A4D3DE}">
      <dsp:nvSpPr>
        <dsp:cNvPr id="0" name=""/>
        <dsp:cNvSpPr/>
      </dsp:nvSpPr>
      <dsp:spPr>
        <a:xfrm>
          <a:off x="535129" y="1356250"/>
          <a:ext cx="972962" cy="9729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2416B1-7F96-4C46-BEF8-3CBD17AC19C5}">
      <dsp:nvSpPr>
        <dsp:cNvPr id="0" name=""/>
        <dsp:cNvSpPr/>
      </dsp:nvSpPr>
      <dsp:spPr>
        <a:xfrm>
          <a:off x="2043221" y="958220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Bądź </a:t>
          </a:r>
          <a:r>
            <a:rPr lang="pl-PL" sz="2300" kern="1200" dirty="0" err="1"/>
            <a:t>cool</a:t>
          </a:r>
          <a:r>
            <a:rPr lang="pl-PL" sz="2300" kern="1200" dirty="0"/>
            <a:t>!</a:t>
          </a:r>
          <a:br>
            <a:rPr lang="pl-PL" sz="2300" kern="1200" dirty="0"/>
          </a:br>
          <a:r>
            <a:rPr lang="pl-PL" sz="2300" kern="1200" dirty="0"/>
            <a:t>Dołącz do strefy nie palących</a:t>
          </a:r>
          <a:endParaRPr lang="en-US" sz="2300" kern="1200" dirty="0"/>
        </a:p>
      </dsp:txBody>
      <dsp:txXfrm>
        <a:off x="2043221" y="958220"/>
        <a:ext cx="4545469" cy="1769022"/>
      </dsp:txXfrm>
    </dsp:sp>
    <dsp:sp modelId="{7D6D261D-94B8-4F2A-A14C-EAD518AD7A9C}">
      <dsp:nvSpPr>
        <dsp:cNvPr id="0" name=""/>
        <dsp:cNvSpPr/>
      </dsp:nvSpPr>
      <dsp:spPr>
        <a:xfrm>
          <a:off x="0" y="3169499"/>
          <a:ext cx="6588691" cy="176902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77F349-2DD5-451B-834A-E575AB8EE54C}">
      <dsp:nvSpPr>
        <dsp:cNvPr id="0" name=""/>
        <dsp:cNvSpPr/>
      </dsp:nvSpPr>
      <dsp:spPr>
        <a:xfrm>
          <a:off x="535129" y="3567529"/>
          <a:ext cx="972962" cy="9729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F413D-E468-46DD-AECC-ED61FFA9CCE9}">
      <dsp:nvSpPr>
        <dsp:cNvPr id="0" name=""/>
        <dsp:cNvSpPr/>
      </dsp:nvSpPr>
      <dsp:spPr>
        <a:xfrm>
          <a:off x="2043221" y="3169499"/>
          <a:ext cx="4545469" cy="17690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7222" tIns="187222" rIns="187222" bIns="187222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300" kern="1200" dirty="0"/>
            <a:t>Czas odmierzany nikotyną jest okrutny:</a:t>
          </a:r>
          <a:br>
            <a:rPr lang="pl-PL" sz="2300" kern="1200" dirty="0"/>
          </a:br>
          <a:r>
            <a:rPr lang="pl-PL" sz="2300" kern="1200" dirty="0"/>
            <a:t>1 papieros skraca życie o 30 minut</a:t>
          </a:r>
          <a:br>
            <a:rPr lang="pl-PL" sz="2300" kern="1200" dirty="0"/>
          </a:br>
          <a:endParaRPr lang="en-US" sz="2300" kern="1200" dirty="0"/>
        </a:p>
      </dsp:txBody>
      <dsp:txXfrm>
        <a:off x="2043221" y="3169499"/>
        <a:ext cx="4545469" cy="1769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07.04.2022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93245F62-CCC4-49E4-B95B-EA6C1E790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38882" y="3577456"/>
            <a:ext cx="10909640" cy="1687814"/>
          </a:xfrm>
        </p:spPr>
        <p:txBody>
          <a:bodyPr anchor="b">
            <a:normAutofit/>
          </a:bodyPr>
          <a:lstStyle/>
          <a:p>
            <a:r>
              <a:rPr lang="pl-PL" sz="6600">
                <a:cs typeface="Calibri Light"/>
              </a:rPr>
              <a:t>Stop Nikotynie!</a:t>
            </a:r>
            <a:endParaRPr lang="pl-PL" sz="66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38881" y="5660607"/>
            <a:ext cx="10909643" cy="55265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Skutki </a:t>
            </a:r>
            <a:r>
              <a:rPr lang="pl-PL" dirty="0" err="1">
                <a:cs typeface="Calibri"/>
              </a:rPr>
              <a:t>spożywiania</a:t>
            </a:r>
            <a:r>
              <a:rPr lang="pl-PL" dirty="0">
                <a:cs typeface="Calibri"/>
              </a:rPr>
              <a:t> nikotyny</a:t>
            </a:r>
            <a:endParaRPr lang="pl-PL" dirty="0" err="1">
              <a:cs typeface="Calibri"/>
            </a:endParaRPr>
          </a:p>
        </p:txBody>
      </p:sp>
      <p:pic>
        <p:nvPicPr>
          <p:cNvPr id="5" name="Obraz 5">
            <a:extLst>
              <a:ext uri="{FF2B5EF4-FFF2-40B4-BE49-F238E27FC236}">
                <a16:creationId xmlns:a16="http://schemas.microsoft.com/office/drawing/2014/main" id="{DA09774C-D658-1CFC-8AAB-6A8BB4A33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908" y="900140"/>
            <a:ext cx="6439588" cy="2125064"/>
          </a:xfrm>
          <a:prstGeom prst="rect">
            <a:avLst/>
          </a:prstGeom>
        </p:spPr>
      </p:pic>
      <p:sp>
        <p:nvSpPr>
          <p:cNvPr id="16" name="sketch line">
            <a:extLst>
              <a:ext uri="{FF2B5EF4-FFF2-40B4-BE49-F238E27FC236}">
                <a16:creationId xmlns:a16="http://schemas.microsoft.com/office/drawing/2014/main" id="{E6C0DD6B-6AA3-448F-9B99-8386295BC1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7702" y="5509052"/>
            <a:ext cx="4572000" cy="18288"/>
          </a:xfrm>
          <a:custGeom>
            <a:avLst/>
            <a:gdLst>
              <a:gd name="connsiteX0" fmla="*/ 0 w 4572000"/>
              <a:gd name="connsiteY0" fmla="*/ 0 h 18288"/>
              <a:gd name="connsiteX1" fmla="*/ 515983 w 4572000"/>
              <a:gd name="connsiteY1" fmla="*/ 0 h 18288"/>
              <a:gd name="connsiteX2" fmla="*/ 1031966 w 4572000"/>
              <a:gd name="connsiteY2" fmla="*/ 0 h 18288"/>
              <a:gd name="connsiteX3" fmla="*/ 1639389 w 4572000"/>
              <a:gd name="connsiteY3" fmla="*/ 0 h 18288"/>
              <a:gd name="connsiteX4" fmla="*/ 2383971 w 4572000"/>
              <a:gd name="connsiteY4" fmla="*/ 0 h 18288"/>
              <a:gd name="connsiteX5" fmla="*/ 2945674 w 4572000"/>
              <a:gd name="connsiteY5" fmla="*/ 0 h 18288"/>
              <a:gd name="connsiteX6" fmla="*/ 3507377 w 4572000"/>
              <a:gd name="connsiteY6" fmla="*/ 0 h 18288"/>
              <a:gd name="connsiteX7" fmla="*/ 4572000 w 4572000"/>
              <a:gd name="connsiteY7" fmla="*/ 0 h 18288"/>
              <a:gd name="connsiteX8" fmla="*/ 4572000 w 4572000"/>
              <a:gd name="connsiteY8" fmla="*/ 18288 h 18288"/>
              <a:gd name="connsiteX9" fmla="*/ 3873137 w 4572000"/>
              <a:gd name="connsiteY9" fmla="*/ 18288 h 18288"/>
              <a:gd name="connsiteX10" fmla="*/ 3311434 w 4572000"/>
              <a:gd name="connsiteY10" fmla="*/ 18288 h 18288"/>
              <a:gd name="connsiteX11" fmla="*/ 2749731 w 4572000"/>
              <a:gd name="connsiteY11" fmla="*/ 18288 h 18288"/>
              <a:gd name="connsiteX12" fmla="*/ 2050869 w 4572000"/>
              <a:gd name="connsiteY12" fmla="*/ 18288 h 18288"/>
              <a:gd name="connsiteX13" fmla="*/ 1306286 w 4572000"/>
              <a:gd name="connsiteY13" fmla="*/ 18288 h 18288"/>
              <a:gd name="connsiteX14" fmla="*/ 790303 w 4572000"/>
              <a:gd name="connsiteY14" fmla="*/ 18288 h 18288"/>
              <a:gd name="connsiteX15" fmla="*/ 0 w 4572000"/>
              <a:gd name="connsiteY15" fmla="*/ 18288 h 18288"/>
              <a:gd name="connsiteX16" fmla="*/ 0 w 457200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572000" h="18288" fill="none" extrusionOk="0">
                <a:moveTo>
                  <a:pt x="0" y="0"/>
                </a:moveTo>
                <a:cubicBezTo>
                  <a:pt x="105156" y="-20963"/>
                  <a:pt x="340432" y="822"/>
                  <a:pt x="515983" y="0"/>
                </a:cubicBezTo>
                <a:cubicBezTo>
                  <a:pt x="691534" y="-822"/>
                  <a:pt x="850679" y="16479"/>
                  <a:pt x="1031966" y="0"/>
                </a:cubicBezTo>
                <a:cubicBezTo>
                  <a:pt x="1213253" y="-16479"/>
                  <a:pt x="1443646" y="-18730"/>
                  <a:pt x="1639389" y="0"/>
                </a:cubicBezTo>
                <a:cubicBezTo>
                  <a:pt x="1835132" y="18730"/>
                  <a:pt x="2159975" y="18531"/>
                  <a:pt x="2383971" y="0"/>
                </a:cubicBezTo>
                <a:cubicBezTo>
                  <a:pt x="2607967" y="-18531"/>
                  <a:pt x="2719096" y="-12030"/>
                  <a:pt x="2945674" y="0"/>
                </a:cubicBezTo>
                <a:cubicBezTo>
                  <a:pt x="3172252" y="12030"/>
                  <a:pt x="3269167" y="27666"/>
                  <a:pt x="3507377" y="0"/>
                </a:cubicBezTo>
                <a:cubicBezTo>
                  <a:pt x="3745587" y="-27666"/>
                  <a:pt x="4116741" y="18705"/>
                  <a:pt x="4572000" y="0"/>
                </a:cubicBezTo>
                <a:cubicBezTo>
                  <a:pt x="4572895" y="8974"/>
                  <a:pt x="4571454" y="9359"/>
                  <a:pt x="4572000" y="18288"/>
                </a:cubicBezTo>
                <a:cubicBezTo>
                  <a:pt x="4374698" y="3942"/>
                  <a:pt x="4098874" y="-11042"/>
                  <a:pt x="3873137" y="18288"/>
                </a:cubicBezTo>
                <a:cubicBezTo>
                  <a:pt x="3647400" y="47618"/>
                  <a:pt x="3517055" y="5421"/>
                  <a:pt x="3311434" y="18288"/>
                </a:cubicBezTo>
                <a:cubicBezTo>
                  <a:pt x="3105813" y="31155"/>
                  <a:pt x="3025168" y="17856"/>
                  <a:pt x="2749731" y="18288"/>
                </a:cubicBezTo>
                <a:cubicBezTo>
                  <a:pt x="2474294" y="18720"/>
                  <a:pt x="2291766" y="-14168"/>
                  <a:pt x="2050869" y="18288"/>
                </a:cubicBezTo>
                <a:cubicBezTo>
                  <a:pt x="1809972" y="50744"/>
                  <a:pt x="1540276" y="46798"/>
                  <a:pt x="1306286" y="18288"/>
                </a:cubicBezTo>
                <a:cubicBezTo>
                  <a:pt x="1072296" y="-10222"/>
                  <a:pt x="972445" y="19645"/>
                  <a:pt x="790303" y="18288"/>
                </a:cubicBezTo>
                <a:cubicBezTo>
                  <a:pt x="608161" y="16931"/>
                  <a:pt x="200981" y="8241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572000" h="18288" stroke="0" extrusionOk="0">
                <a:moveTo>
                  <a:pt x="0" y="0"/>
                </a:moveTo>
                <a:cubicBezTo>
                  <a:pt x="143285" y="-9565"/>
                  <a:pt x="327959" y="-11498"/>
                  <a:pt x="561703" y="0"/>
                </a:cubicBezTo>
                <a:cubicBezTo>
                  <a:pt x="795447" y="11498"/>
                  <a:pt x="838260" y="18255"/>
                  <a:pt x="1077686" y="0"/>
                </a:cubicBezTo>
                <a:cubicBezTo>
                  <a:pt x="1317112" y="-18255"/>
                  <a:pt x="1437472" y="23514"/>
                  <a:pt x="1639389" y="0"/>
                </a:cubicBezTo>
                <a:cubicBezTo>
                  <a:pt x="1841306" y="-23514"/>
                  <a:pt x="2037142" y="-12551"/>
                  <a:pt x="2292531" y="0"/>
                </a:cubicBezTo>
                <a:cubicBezTo>
                  <a:pt x="2547920" y="12551"/>
                  <a:pt x="2810436" y="-20352"/>
                  <a:pt x="2991394" y="0"/>
                </a:cubicBezTo>
                <a:cubicBezTo>
                  <a:pt x="3172352" y="20352"/>
                  <a:pt x="3530025" y="-13347"/>
                  <a:pt x="3735977" y="0"/>
                </a:cubicBezTo>
                <a:cubicBezTo>
                  <a:pt x="3941929" y="13347"/>
                  <a:pt x="4161497" y="34086"/>
                  <a:pt x="4572000" y="0"/>
                </a:cubicBezTo>
                <a:cubicBezTo>
                  <a:pt x="4571545" y="6162"/>
                  <a:pt x="4571903" y="11775"/>
                  <a:pt x="4572000" y="18288"/>
                </a:cubicBezTo>
                <a:cubicBezTo>
                  <a:pt x="4228040" y="36490"/>
                  <a:pt x="4199736" y="42557"/>
                  <a:pt x="3873137" y="18288"/>
                </a:cubicBezTo>
                <a:cubicBezTo>
                  <a:pt x="3546538" y="-5981"/>
                  <a:pt x="3472124" y="16809"/>
                  <a:pt x="3128554" y="18288"/>
                </a:cubicBezTo>
                <a:cubicBezTo>
                  <a:pt x="2784984" y="19767"/>
                  <a:pt x="2735896" y="-17781"/>
                  <a:pt x="2383971" y="18288"/>
                </a:cubicBezTo>
                <a:cubicBezTo>
                  <a:pt x="2032046" y="54357"/>
                  <a:pt x="2019324" y="2920"/>
                  <a:pt x="1867989" y="18288"/>
                </a:cubicBezTo>
                <a:cubicBezTo>
                  <a:pt x="1716654" y="33656"/>
                  <a:pt x="1418675" y="32575"/>
                  <a:pt x="1169126" y="18288"/>
                </a:cubicBezTo>
                <a:cubicBezTo>
                  <a:pt x="919577" y="4001"/>
                  <a:pt x="798537" y="16165"/>
                  <a:pt x="561703" y="18288"/>
                </a:cubicBezTo>
                <a:cubicBezTo>
                  <a:pt x="324869" y="20411"/>
                  <a:pt x="221395" y="-912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FA36EA3-D9D5-5AD7-0773-72EFA1E34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pl-PL" sz="4800">
                <a:solidFill>
                  <a:schemeClr val="bg1"/>
                </a:solidFill>
                <a:cs typeface="Calibri Light"/>
              </a:rPr>
              <a:t>STOP PALENIU!</a:t>
            </a:r>
            <a:endParaRPr lang="pl-PL" sz="4800">
              <a:solidFill>
                <a:schemeClr val="bg1"/>
              </a:solidFill>
            </a:endParaRPr>
          </a:p>
        </p:txBody>
      </p:sp>
      <p:graphicFrame>
        <p:nvGraphicFramePr>
          <p:cNvPr id="18" name="Symbol zastępczy zawartości 2">
            <a:extLst>
              <a:ext uri="{FF2B5EF4-FFF2-40B4-BE49-F238E27FC236}">
                <a16:creationId xmlns:a16="http://schemas.microsoft.com/office/drawing/2014/main" id="{E44FE350-D6C0-4F6A-A0E3-E0DD7F264C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7600758"/>
              </p:ext>
            </p:extLst>
          </p:nvPr>
        </p:nvGraphicFramePr>
        <p:xfrm>
          <a:off x="5113197" y="312556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110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8D5FF82-7DBD-EA5E-0D8C-BF8A6706C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1A8B77-239F-E8CE-B23A-AE0D9E37B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</a:rPr>
              <a:t>Nikotyna jest nie tylko szkodliwa ze względu na swoją rakotwórczość, palenie niszczy skórę i zęby. Dym papierosowy przyczynia się także do rozwoju chorób układu krążenia, z czego najbardziej pospolite są zawały, tętniaki, udary i miażdżycę. Palenie wpływa także na układ trawienny palacza.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1299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A0BA964-9333-921B-B9E7-6A9F28E2A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638089"/>
            <a:ext cx="4818888" cy="1476801"/>
          </a:xfrm>
        </p:spPr>
        <p:txBody>
          <a:bodyPr anchor="b">
            <a:normAutofit/>
          </a:bodyPr>
          <a:lstStyle/>
          <a:p>
            <a:r>
              <a:rPr lang="pl-PL" sz="5400" dirty="0">
                <a:solidFill>
                  <a:srgbClr val="FF0000"/>
                </a:solidFill>
                <a:cs typeface="Calibri Light"/>
              </a:rPr>
              <a:t>Skutki palenia :</a:t>
            </a:r>
            <a:endParaRPr lang="pl-PL" sz="5400" dirty="0">
              <a:solidFill>
                <a:srgbClr val="FF0000"/>
              </a:solidFill>
            </a:endParaRPr>
          </a:p>
        </p:txBody>
      </p:sp>
      <p:pic>
        <p:nvPicPr>
          <p:cNvPr id="4" name="Obraz 4" descr="Obraz zawierający grafika wektorowa, clipart&#10;&#10;Opis wygenerowany automatycznie">
            <a:extLst>
              <a:ext uri="{FF2B5EF4-FFF2-40B4-BE49-F238E27FC236}">
                <a16:creationId xmlns:a16="http://schemas.microsoft.com/office/drawing/2014/main" id="{588AA4C0-4515-F655-EC67-DF94C28C7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8455" y="747027"/>
            <a:ext cx="3276981" cy="5577840"/>
          </a:xfrm>
          <a:prstGeom prst="rect">
            <a:avLst/>
          </a:prstGeom>
        </p:spPr>
      </p:pic>
      <p:sp>
        <p:nvSpPr>
          <p:cNvPr id="17" name="sketch line">
            <a:extLst>
              <a:ext uri="{FF2B5EF4-FFF2-40B4-BE49-F238E27FC236}">
                <a16:creationId xmlns:a16="http://schemas.microsoft.com/office/drawing/2014/main" id="{953EE71A-6488-4203-A7C4-77102FD0D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43A4D444-4CD0-C7CB-A1FB-3177671AD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9128" y="2664886"/>
            <a:ext cx="4818888" cy="3550789"/>
          </a:xfrm>
        </p:spPr>
        <p:txBody>
          <a:bodyPr anchor="t">
            <a:normAutofit/>
          </a:bodyPr>
          <a:lstStyle/>
          <a:p>
            <a:r>
              <a:rPr lang="en-US" sz="2200" dirty="0" err="1">
                <a:cs typeface="Calibri"/>
              </a:rPr>
              <a:t>Żółte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zęby</a:t>
            </a:r>
          </a:p>
          <a:p>
            <a:r>
              <a:rPr lang="en-US" sz="2200" dirty="0" err="1">
                <a:cs typeface="Calibri"/>
              </a:rPr>
              <a:t>Choroby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serca</a:t>
            </a:r>
          </a:p>
          <a:p>
            <a:r>
              <a:rPr lang="en-US" sz="2200" dirty="0" err="1">
                <a:cs typeface="Calibri"/>
              </a:rPr>
              <a:t>Miażdżyca</a:t>
            </a:r>
          </a:p>
          <a:p>
            <a:r>
              <a:rPr lang="en-US" sz="2200" dirty="0">
                <a:cs typeface="Calibri"/>
              </a:rPr>
              <a:t>Udar</a:t>
            </a:r>
          </a:p>
          <a:p>
            <a:r>
              <a:rPr lang="en-US" sz="2200" dirty="0">
                <a:cs typeface="Calibri"/>
              </a:rPr>
              <a:t>Rak </a:t>
            </a:r>
            <a:r>
              <a:rPr lang="en-US" sz="2200" dirty="0" err="1">
                <a:cs typeface="Calibri"/>
              </a:rPr>
              <a:t>płuc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Rak </a:t>
            </a:r>
            <a:r>
              <a:rPr lang="en-US" sz="2200" dirty="0" err="1">
                <a:cs typeface="Calibri"/>
              </a:rPr>
              <a:t>żołądka</a:t>
            </a:r>
            <a:r>
              <a:rPr lang="en-US" sz="2200" dirty="0">
                <a:cs typeface="Calibri"/>
              </a:rPr>
              <a:t> I </a:t>
            </a:r>
            <a:r>
              <a:rPr lang="en-US" sz="2200" dirty="0" err="1">
                <a:cs typeface="Calibri"/>
              </a:rPr>
              <a:t>jelit</a:t>
            </a:r>
          </a:p>
        </p:txBody>
      </p:sp>
    </p:spTree>
    <p:extLst>
      <p:ext uri="{BB962C8B-B14F-4D97-AF65-F5344CB8AC3E}">
        <p14:creationId xmlns:p14="http://schemas.microsoft.com/office/powerpoint/2010/main" val="165114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3CBD4AD-816E-1027-B2F5-3665534DF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Autofit/>
          </a:bodyPr>
          <a:lstStyle/>
          <a:p>
            <a:r>
              <a:rPr lang="pl-PL" dirty="0">
                <a:solidFill>
                  <a:srgbClr val="FF0000"/>
                </a:solidFill>
                <a:cs typeface="Calibri Light"/>
              </a:rPr>
              <a:t>Korzyści wynikające z rzucenia papierosów : </a:t>
            </a:r>
            <a:endParaRPr lang="pl-PL" sz="5300" dirty="0">
              <a:solidFill>
                <a:srgbClr val="FF0000"/>
              </a:solidFill>
              <a:cs typeface="Calibri Light" panose="020F0302020204030204"/>
            </a:endParaRPr>
          </a:p>
        </p:txBody>
      </p:sp>
      <p:sp>
        <p:nvSpPr>
          <p:cNvPr id="13" name="sketch line">
            <a:extLst>
              <a:ext uri="{FF2B5EF4-FFF2-40B4-BE49-F238E27FC236}">
                <a16:creationId xmlns:a16="http://schemas.microsoft.com/office/drawing/2014/main" id="{650D18FE-0824-4A46-B22C-A86B52E578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574D71E-3F01-B843-9F16-AAA72C013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anchor="t">
            <a:normAutofit/>
          </a:bodyPr>
          <a:lstStyle/>
          <a:p>
            <a:r>
              <a:rPr lang="en-US" sz="2200" dirty="0" err="1">
                <a:cs typeface="Calibri"/>
              </a:rPr>
              <a:t>Zdrowa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cera</a:t>
            </a:r>
            <a:endParaRPr lang="en-US" sz="2200" dirty="0">
              <a:cs typeface="Calibri"/>
            </a:endParaRPr>
          </a:p>
          <a:p>
            <a:r>
              <a:rPr lang="en-US" sz="2200" dirty="0" err="1">
                <a:cs typeface="Calibri"/>
              </a:rPr>
              <a:t>Bielsze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zęby</a:t>
            </a:r>
            <a:r>
              <a:rPr lang="en-US" sz="2200" dirty="0">
                <a:cs typeface="Calibri"/>
              </a:rPr>
              <a:t> I </a:t>
            </a:r>
            <a:r>
              <a:rPr lang="en-US" sz="2200" dirty="0" err="1">
                <a:cs typeface="Calibri"/>
              </a:rPr>
              <a:t>świeży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oddech</a:t>
            </a:r>
            <a:endParaRPr lang="en-US" sz="2200" dirty="0">
              <a:cs typeface="Calibri"/>
            </a:endParaRPr>
          </a:p>
          <a:p>
            <a:r>
              <a:rPr lang="en-US" sz="2200" dirty="0" err="1">
                <a:cs typeface="Calibri"/>
              </a:rPr>
              <a:t>Bardziej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miękkie</a:t>
            </a:r>
            <a:r>
              <a:rPr lang="en-US" sz="2200" dirty="0">
                <a:cs typeface="Calibri"/>
              </a:rPr>
              <a:t> I </a:t>
            </a:r>
            <a:r>
              <a:rPr lang="en-US" sz="2200" dirty="0" err="1">
                <a:cs typeface="Calibri"/>
              </a:rPr>
              <a:t>lśniące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włosy</a:t>
            </a:r>
            <a:endParaRPr lang="en-US" sz="2200" dirty="0">
              <a:cs typeface="Calibri"/>
            </a:endParaRPr>
          </a:p>
          <a:p>
            <a:r>
              <a:rPr lang="en-US" sz="2200" err="1">
                <a:cs typeface="Calibri"/>
              </a:rPr>
              <a:t>Przyjemniejszy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zapach</a:t>
            </a:r>
            <a:r>
              <a:rPr lang="en-US" sz="2200" dirty="0">
                <a:cs typeface="Calibri"/>
              </a:rPr>
              <a:t> </a:t>
            </a:r>
            <a:r>
              <a:rPr lang="en-US" sz="2200" err="1">
                <a:cs typeface="Calibri"/>
              </a:rPr>
              <a:t>ubrać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Mniej </a:t>
            </a:r>
            <a:r>
              <a:rPr lang="en-US" sz="2200" dirty="0" err="1">
                <a:cs typeface="Calibri"/>
              </a:rPr>
              <a:t>stresu</a:t>
            </a:r>
          </a:p>
          <a:p>
            <a:r>
              <a:rPr lang="en-US" sz="2200" dirty="0" err="1">
                <a:cs typeface="Calibri"/>
              </a:rPr>
              <a:t>Więcej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pieniędzy</a:t>
            </a:r>
          </a:p>
          <a:p>
            <a:r>
              <a:rPr lang="en-US" sz="2200" dirty="0" err="1">
                <a:cs typeface="Calibri"/>
              </a:rPr>
              <a:t>Lepsze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zdrowie</a:t>
            </a:r>
            <a:r>
              <a:rPr lang="en-US" sz="2200" dirty="0">
                <a:cs typeface="Calibri"/>
              </a:rPr>
              <a:t> I </a:t>
            </a:r>
            <a:r>
              <a:rPr lang="en-US" sz="2200" dirty="0" err="1">
                <a:cs typeface="Calibri"/>
              </a:rPr>
              <a:t>kondycja</a:t>
            </a:r>
          </a:p>
          <a:p>
            <a:r>
              <a:rPr lang="en-US" sz="2200" dirty="0" err="1">
                <a:cs typeface="Calibri"/>
              </a:rPr>
              <a:t>Zwiększona</a:t>
            </a:r>
            <a:r>
              <a:rPr lang="en-US" sz="2200" dirty="0">
                <a:cs typeface="Calibri"/>
              </a:rPr>
              <a:t> </a:t>
            </a:r>
            <a:r>
              <a:rPr lang="en-US" sz="2200" dirty="0" err="1">
                <a:cs typeface="Calibri"/>
              </a:rPr>
              <a:t>płodność</a:t>
            </a:r>
          </a:p>
          <a:p>
            <a:endParaRPr lang="en-US" sz="2200" dirty="0">
              <a:cs typeface="Calibri"/>
            </a:endParaRPr>
          </a:p>
        </p:txBody>
      </p:sp>
      <p:pic>
        <p:nvPicPr>
          <p:cNvPr id="4" name="Obraz 4" descr="Obraz zawierający tekst, zewnętrzne, clipart&#10;&#10;Opis wygenerowany automatycznie">
            <a:extLst>
              <a:ext uri="{FF2B5EF4-FFF2-40B4-BE49-F238E27FC236}">
                <a16:creationId xmlns:a16="http://schemas.microsoft.com/office/drawing/2014/main" id="{9B26CC23-8DF6-F26E-5D28-2CDB74B87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0107" y="640080"/>
            <a:ext cx="453685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903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3F2795-CF7D-3082-CB0F-CE61442D6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  <a:cs typeface="Calibri Light"/>
              </a:rPr>
              <a:t>Zdrowotne skutki palenia tytoniu :</a:t>
            </a:r>
            <a:endParaRPr lang="pl-PL">
              <a:solidFill>
                <a:srgbClr val="FF0000"/>
              </a:solidFill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6D2127-A9A2-F394-C523-8C7C10276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cs typeface="Calibri"/>
              </a:rPr>
              <a:t>Krótki oddech</a:t>
            </a:r>
          </a:p>
          <a:p>
            <a:r>
              <a:rPr lang="pl-PL" dirty="0">
                <a:cs typeface="Calibri"/>
              </a:rPr>
              <a:t>Przyśpieszona akcja serca</a:t>
            </a:r>
          </a:p>
          <a:p>
            <a:r>
              <a:rPr lang="pl-PL" dirty="0">
                <a:cs typeface="Calibri"/>
              </a:rPr>
              <a:t>Osłabiona kondycja fizyczna</a:t>
            </a:r>
          </a:p>
          <a:p>
            <a:r>
              <a:rPr lang="pl-PL" dirty="0">
                <a:cs typeface="Calibri"/>
              </a:rPr>
              <a:t>Zadyszka</a:t>
            </a:r>
          </a:p>
          <a:p>
            <a:r>
              <a:rPr lang="pl-PL" dirty="0">
                <a:cs typeface="Calibri"/>
              </a:rPr>
              <a:t>Ciągłe pokasływanie</a:t>
            </a:r>
          </a:p>
          <a:p>
            <a:r>
              <a:rPr lang="pl-PL" dirty="0">
                <a:cs typeface="Calibri"/>
              </a:rPr>
              <a:t>Brak siły</a:t>
            </a:r>
          </a:p>
          <a:p>
            <a:r>
              <a:rPr lang="pl-PL" dirty="0">
                <a:cs typeface="Calibri"/>
              </a:rPr>
              <a:t>Zaostrzenia astmy</a:t>
            </a:r>
          </a:p>
          <a:p>
            <a:r>
              <a:rPr lang="pl-PL" dirty="0">
                <a:cs typeface="Calibri"/>
              </a:rPr>
              <a:t>Niepłodność, impotencja</a:t>
            </a:r>
          </a:p>
        </p:txBody>
      </p:sp>
    </p:spTree>
    <p:extLst>
      <p:ext uri="{BB962C8B-B14F-4D97-AF65-F5344CB8AC3E}">
        <p14:creationId xmlns:p14="http://schemas.microsoft.com/office/powerpoint/2010/main" val="2813870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02015C-BEDE-B46B-9F19-04740B47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solidFill>
                  <a:srgbClr val="FF0000"/>
                </a:solidFill>
                <a:cs typeface="Calibri Light"/>
              </a:rPr>
              <a:t>Co zyskasz, jeśli rzucisz palenie: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D6ECAA-E64E-04A4-9787-458576786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Po 20 minutach – do normy wraca ciśnienie krwi i tętno</a:t>
            </a: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Po 24 godzinach – ryzyko ostrego zawału mięśnia sercowego znacznie się zmniejsza</a:t>
            </a: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Po 38 godzinach - zmysły smaku i węchu zaczynają działać normalnie</a:t>
            </a: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Po okresie 2 do tyg. - wzmacnia się układ krążenia i poprawia kondycja fizyczna</a:t>
            </a: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Po roku – ryzyko zawałuj serca spada o połowę </a:t>
            </a: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Po 5 latach – ryzyko zachorowania na raka płuca, raka jamy ustnej, krtani, przełyku zmniejsza się o połowę, obniża się ryzyko wystąpienia udaru mózgu</a:t>
            </a: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Po 10 latach – ryzyko zachorowania na choroby niedokrwienną serca jest podobne jak u osoby nie palącej</a:t>
            </a:r>
          </a:p>
          <a:p>
            <a:pPr marL="0" indent="0">
              <a:buNone/>
            </a:pPr>
            <a:r>
              <a:rPr lang="pl-PL" dirty="0">
                <a:cs typeface="Calibri" panose="020F0502020204030204"/>
              </a:rPr>
              <a:t>Po 15 latach – ryzyko zachorowania na raka płuca jest podobne jak u osoby nigdy niepalącej</a:t>
            </a:r>
          </a:p>
        </p:txBody>
      </p:sp>
    </p:spTree>
    <p:extLst>
      <p:ext uri="{BB962C8B-B14F-4D97-AF65-F5344CB8AC3E}">
        <p14:creationId xmlns:p14="http://schemas.microsoft.com/office/powerpoint/2010/main" val="2963522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14B6BA-ACA7-6AC2-90A2-08BF35753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Inne negatywne skutki palenia papierosów:</a:t>
            </a:r>
            <a:br>
              <a:rPr lang="pl-PL" dirty="0">
                <a:cs typeface="Calibri Light"/>
              </a:rPr>
            </a:br>
            <a:r>
              <a:rPr lang="pl-PL" dirty="0">
                <a:cs typeface="Calibri Light"/>
              </a:rPr>
              <a:t>                        </a:t>
            </a:r>
            <a:r>
              <a:rPr lang="pl-PL" dirty="0">
                <a:solidFill>
                  <a:srgbClr val="FF0000"/>
                </a:solidFill>
                <a:cs typeface="Calibri Light"/>
              </a:rPr>
              <a:t>Tytoniowa twarz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BBDDD3-669A-983F-F499-1AFA3AA0C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cs typeface="Calibri"/>
              </a:rPr>
              <a:t>Dym papierosowy ma również bardzo niekorzystny wpływ na urodę. Dermatolodzy mówią wręcz o ,,tytoniowej twarzy". Jest ona niedotleniona, z czasem cera staje się coraz bledsza i bardziej poszarzała. Dodatkowo, zawarte w dymie substancje obniżają poziom estrogenów, wpływając na wysuszenie skóry - jest to powód powstania przedwczesnych zmarszczek.</a:t>
            </a:r>
          </a:p>
        </p:txBody>
      </p:sp>
    </p:spTree>
    <p:extLst>
      <p:ext uri="{BB962C8B-B14F-4D97-AF65-F5344CB8AC3E}">
        <p14:creationId xmlns:p14="http://schemas.microsoft.com/office/powerpoint/2010/main" val="286241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B85397C-83C2-D38A-0FFB-CD0EF8005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cs typeface="Calibri Light"/>
              </a:rPr>
              <a:t>Dla przyszłych matek.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D2E98C4-0CC5-1E83-5B8D-544056075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dirty="0">
                <a:cs typeface="Calibri"/>
              </a:rPr>
              <a:t>Na podstawie badań 12.000 noworodków stwierdzono, że gdy matka pali do 9 papierosów dziennie, rodzi się dzieci lżejsze średnio o 100 gramów. Gdy pali ponad 10 papierosów dziennie – deficyt zwiększa się o 200 gramów. Dzieci te mają statycznie większe zagrożenie tzw. </a:t>
            </a:r>
            <a:br>
              <a:rPr lang="pl-PL" dirty="0">
                <a:cs typeface="Calibri"/>
              </a:rPr>
            </a:br>
            <a:r>
              <a:rPr lang="pl-PL" dirty="0">
                <a:solidFill>
                  <a:srgbClr val="FF0000"/>
                </a:solidFill>
                <a:cs typeface="Calibri"/>
              </a:rPr>
              <a:t>Zespołem nagłej śmierci noworodka.</a:t>
            </a:r>
            <a:endParaRPr lang="pl-PL">
              <a:solidFill>
                <a:srgbClr val="FF0000"/>
              </a:solidFill>
            </a:endParaRPr>
          </a:p>
          <a:p>
            <a:endParaRPr lang="pl-P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6740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Obraz zawierający tekst, znak&#10;&#10;Opis wygenerowany automatycznie">
            <a:extLst>
              <a:ext uri="{FF2B5EF4-FFF2-40B4-BE49-F238E27FC236}">
                <a16:creationId xmlns:a16="http://schemas.microsoft.com/office/drawing/2014/main" id="{27FA5602-7324-8EFD-DCFC-DC061240C6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16" b="4076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DC95B5C-BB1C-41F3-D3E1-5861487F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pl-PL" sz="4000" dirty="0">
                <a:cs typeface="Calibri Light"/>
              </a:rPr>
              <a:t>Palenie zabija!</a:t>
            </a:r>
            <a:endParaRPr lang="pl-PL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57C5EF-A93D-9F8F-9160-0C05651B7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l-PL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898596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9AD71947E027C4ABBB2E39FDA4601D8" ma:contentTypeVersion="11" ma:contentTypeDescription="Utwórz nowy dokument." ma:contentTypeScope="" ma:versionID="11e3d67221df96a9eba7958165154d06">
  <xsd:schema xmlns:xsd="http://www.w3.org/2001/XMLSchema" xmlns:xs="http://www.w3.org/2001/XMLSchema" xmlns:p="http://schemas.microsoft.com/office/2006/metadata/properties" xmlns:ns2="be49f203-20bd-4d7f-b3be-b72d7c5bf4f1" targetNamespace="http://schemas.microsoft.com/office/2006/metadata/properties" ma:root="true" ma:fieldsID="92d4948702580cc887fc988c202965a6" ns2:_="">
    <xsd:import namespace="be49f203-20bd-4d7f-b3be-b72d7c5bf4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9f203-20bd-4d7f-b3be-b72d7c5bf4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627FDA-F39B-4B86-A75F-2848805211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49f203-20bd-4d7f-b3be-b72d7c5bf4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242D75-4FC0-4CCA-8A06-C7C1B8151DD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C7C699-DF75-40F6-9326-7FB1F1664DF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Stop Nikotynie!</vt:lpstr>
      <vt:lpstr>Prezentacja programu PowerPoint</vt:lpstr>
      <vt:lpstr>Skutki palenia :</vt:lpstr>
      <vt:lpstr>Korzyści wynikające z rzucenia papierosów : </vt:lpstr>
      <vt:lpstr>Zdrowotne skutki palenia tytoniu :</vt:lpstr>
      <vt:lpstr>Co zyskasz, jeśli rzucisz palenie:</vt:lpstr>
      <vt:lpstr>Inne negatywne skutki palenia papierosów:                         Tytoniowa twarz</vt:lpstr>
      <vt:lpstr>Dla przyszłych matek.</vt:lpstr>
      <vt:lpstr>Palenie zabija!</vt:lpstr>
      <vt:lpstr>STOP PALENIU!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341</cp:revision>
  <dcterms:created xsi:type="dcterms:W3CDTF">2022-04-07T14:11:28Z</dcterms:created>
  <dcterms:modified xsi:type="dcterms:W3CDTF">2022-04-07T15:54:26Z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0x010100B9AD71947E027C4ABBB2E39FDA4601D8</vt:lpwstr>
  </property>
</Properties>
</file>