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11" autoAdjust="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969C076-3A1C-4AE7-98CD-A82D5C12FF70}" type="datetimeFigureOut">
              <a:rPr lang="pl-PL" smtClean="0"/>
              <a:t>31.03.2022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BB6A640-1B0F-4415-9B71-13D97DF9B3BE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547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9C076-3A1C-4AE7-98CD-A82D5C12FF70}" type="datetimeFigureOut">
              <a:rPr lang="pl-PL" smtClean="0"/>
              <a:t>31.03.2022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6A640-1B0F-4415-9B71-13D97DF9B3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1843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9C076-3A1C-4AE7-98CD-A82D5C12FF70}" type="datetimeFigureOut">
              <a:rPr lang="pl-PL" smtClean="0"/>
              <a:t>31.03.2022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6A640-1B0F-4415-9B71-13D97DF9B3BE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540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9C076-3A1C-4AE7-98CD-A82D5C12FF70}" type="datetimeFigureOut">
              <a:rPr lang="pl-PL" smtClean="0"/>
              <a:t>31.03.2022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6A640-1B0F-4415-9B71-13D97DF9B3BE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070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9C076-3A1C-4AE7-98CD-A82D5C12FF70}" type="datetimeFigureOut">
              <a:rPr lang="pl-PL" smtClean="0"/>
              <a:t>31.03.2022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6A640-1B0F-4415-9B71-13D97DF9B3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7314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9C076-3A1C-4AE7-98CD-A82D5C12FF70}" type="datetimeFigureOut">
              <a:rPr lang="pl-PL" smtClean="0"/>
              <a:t>31.03.2022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6A640-1B0F-4415-9B71-13D97DF9B3BE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993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9C076-3A1C-4AE7-98CD-A82D5C12FF70}" type="datetimeFigureOut">
              <a:rPr lang="pl-PL" smtClean="0"/>
              <a:t>31.03.2022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6A640-1B0F-4415-9B71-13D97DF9B3BE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154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9C076-3A1C-4AE7-98CD-A82D5C12FF70}" type="datetimeFigureOut">
              <a:rPr lang="pl-PL" smtClean="0"/>
              <a:t>31.03.2022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6A640-1B0F-4415-9B71-13D97DF9B3BE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429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9C076-3A1C-4AE7-98CD-A82D5C12FF70}" type="datetimeFigureOut">
              <a:rPr lang="pl-PL" smtClean="0"/>
              <a:t>31.03.2022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6A640-1B0F-4415-9B71-13D97DF9B3BE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623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9C076-3A1C-4AE7-98CD-A82D5C12FF70}" type="datetimeFigureOut">
              <a:rPr lang="pl-PL" smtClean="0"/>
              <a:t>31.03.2022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6A640-1B0F-4415-9B71-13D97DF9B3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0290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9C076-3A1C-4AE7-98CD-A82D5C12FF70}" type="datetimeFigureOut">
              <a:rPr lang="pl-PL" smtClean="0"/>
              <a:t>31.03.2022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6A640-1B0F-4415-9B71-13D97DF9B3BE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55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9C076-3A1C-4AE7-98CD-A82D5C12FF70}" type="datetimeFigureOut">
              <a:rPr lang="pl-PL" smtClean="0"/>
              <a:t>31.03.2022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6A640-1B0F-4415-9B71-13D97DF9B3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2434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9C076-3A1C-4AE7-98CD-A82D5C12FF70}" type="datetimeFigureOut">
              <a:rPr lang="pl-PL" smtClean="0"/>
              <a:t>31.03.2022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6A640-1B0F-4415-9B71-13D97DF9B3BE}" type="slidenum">
              <a:rPr lang="pl-PL" smtClean="0"/>
              <a:t>‹#›</a:t>
            </a:fld>
            <a:endParaRPr lang="pl-P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300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9C076-3A1C-4AE7-98CD-A82D5C12FF70}" type="datetimeFigureOut">
              <a:rPr lang="pl-PL" smtClean="0"/>
              <a:t>31.03.2022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6A640-1B0F-4415-9B71-13D97DF9B3BE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6706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9C076-3A1C-4AE7-98CD-A82D5C12FF70}" type="datetimeFigureOut">
              <a:rPr lang="pl-PL" smtClean="0"/>
              <a:t>31.03.2022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6A640-1B0F-4415-9B71-13D97DF9B3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5140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9C076-3A1C-4AE7-98CD-A82D5C12FF70}" type="datetimeFigureOut">
              <a:rPr lang="pl-PL" smtClean="0"/>
              <a:t>31.03.2022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6A640-1B0F-4415-9B71-13D97DF9B3BE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915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9C076-3A1C-4AE7-98CD-A82D5C12FF70}" type="datetimeFigureOut">
              <a:rPr lang="pl-PL" smtClean="0"/>
              <a:t>31.03.2022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6A640-1B0F-4415-9B71-13D97DF9B3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0104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969C076-3A1C-4AE7-98CD-A82D5C12FF70}" type="datetimeFigureOut">
              <a:rPr lang="pl-PL" smtClean="0"/>
              <a:t>31.03.2022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BB6A640-1B0F-4415-9B71-13D97DF9B3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1451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  <p:sldLayoutId id="2147483856" r:id="rId14"/>
    <p:sldLayoutId id="2147483857" r:id="rId15"/>
    <p:sldLayoutId id="2147483858" r:id="rId16"/>
    <p:sldLayoutId id="21474838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3EDF0E-4153-4E8A-B5E2-A2BDF80613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Nikotyna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9F043FF-E8A0-4404-8635-9A3BE8BAD3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Prezentacja na temat nikotynie </a:t>
            </a:r>
          </a:p>
        </p:txBody>
      </p:sp>
    </p:spTree>
    <p:extLst>
      <p:ext uri="{BB962C8B-B14F-4D97-AF65-F5344CB8AC3E}">
        <p14:creationId xmlns:p14="http://schemas.microsoft.com/office/powerpoint/2010/main" val="2616461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C029AE5-0454-4DB3-8907-2F006C71E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Nikotyna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20E4FDA-30F7-423E-BDD5-BDB692D9E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 Organiczny związek chemiczny z grupy alkaloidów pirydynowych.</a:t>
            </a:r>
          </a:p>
          <a:p>
            <a:r>
              <a:rPr lang="pl-PL" dirty="0"/>
              <a:t>Naturalnie występuje w liściach i korzeniach tytoniu szlachetnego.</a:t>
            </a:r>
          </a:p>
        </p:txBody>
      </p:sp>
    </p:spTree>
    <p:extLst>
      <p:ext uri="{BB962C8B-B14F-4D97-AF65-F5344CB8AC3E}">
        <p14:creationId xmlns:p14="http://schemas.microsoft.com/office/powerpoint/2010/main" val="1466327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34D10D-9F89-433C-843F-C93D9FE3B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Skutki zażywania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D1DE35-EB9B-47FF-8149-9A007BFD43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Nikotyna jest szkodliwa ze względu na swoją rakotwórczość.</a:t>
            </a:r>
          </a:p>
          <a:p>
            <a:r>
              <a:rPr lang="pl-PL" dirty="0"/>
              <a:t>Palenie niszczy skórę, zęby.</a:t>
            </a:r>
          </a:p>
          <a:p>
            <a:r>
              <a:rPr lang="pl-PL" dirty="0"/>
              <a:t>Dym papierosowy przyczynia się także do rozwoju chorób układu krążenia, z czego najbardziej spotykane są zawały, tętniaki, udary i miażdżycę.</a:t>
            </a:r>
          </a:p>
          <a:p>
            <a:r>
              <a:rPr lang="pl-PL" dirty="0"/>
              <a:t>Palenia także wpływa na układ trawienny. </a:t>
            </a:r>
          </a:p>
        </p:txBody>
      </p:sp>
    </p:spTree>
    <p:extLst>
      <p:ext uri="{BB962C8B-B14F-4D97-AF65-F5344CB8AC3E}">
        <p14:creationId xmlns:p14="http://schemas.microsoft.com/office/powerpoint/2010/main" val="189105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C38999-EB77-46F5-84C9-E5F4DBC85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Historia nikotyny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3189BF9-C207-4FAD-9E7E-D5FD81A7E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Nazwa nikotyna jest od nazwiska francuskiego lekarza Jeana </a:t>
            </a:r>
            <a:r>
              <a:rPr lang="pl-PL" dirty="0" err="1"/>
              <a:t>Nicota</a:t>
            </a:r>
            <a:r>
              <a:rPr lang="pl-PL" dirty="0"/>
              <a:t>,  który ten w XVI wieku zalecał tytoń jako lek. </a:t>
            </a:r>
          </a:p>
        </p:txBody>
      </p:sp>
    </p:spTree>
    <p:extLst>
      <p:ext uri="{BB962C8B-B14F-4D97-AF65-F5344CB8AC3E}">
        <p14:creationId xmlns:p14="http://schemas.microsoft.com/office/powerpoint/2010/main" val="483062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A8F97C-AA85-4B46-82EA-7021D1724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</p:spPr>
        <p:txBody>
          <a:bodyPr/>
          <a:lstStyle/>
          <a:p>
            <a:r>
              <a:rPr lang="pl-PL" dirty="0"/>
              <a:t>Jak walczyć z uzależnieniem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B52EE03-D1B1-486B-A9D9-184D57AE3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Można na pewno skorzystać z specjalnych plastrów bądź tabletek, które zmniejszają ochotę na zapalenie papierosa.</a:t>
            </a:r>
          </a:p>
        </p:txBody>
      </p:sp>
    </p:spTree>
    <p:extLst>
      <p:ext uri="{BB962C8B-B14F-4D97-AF65-F5344CB8AC3E}">
        <p14:creationId xmlns:p14="http://schemas.microsoft.com/office/powerpoint/2010/main" val="2791840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9FBBA6-5807-475C-BFD8-A087B853D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Źródła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F5E8D1-C79B-43B5-B61E-7BB25F243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Wikipedia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50986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AF3496-0BFF-429A-A53C-66546AEC7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Dziękuje za uwagę</a:t>
            </a:r>
            <a:br>
              <a:rPr lang="pl-PL" dirty="0"/>
            </a:br>
            <a:r>
              <a:rPr lang="pl-PL" dirty="0"/>
              <a:t>Szymon </a:t>
            </a:r>
            <a:r>
              <a:rPr lang="pl-PL"/>
              <a:t>Banasiak 7a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2E30E2D-7371-4DFA-8E51-41FAEA2AD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321542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</TotalTime>
  <Words>124</Words>
  <Application>Microsoft Office PowerPoint</Application>
  <PresentationFormat>Panoramiczny</PresentationFormat>
  <Paragraphs>17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Organiczny</vt:lpstr>
      <vt:lpstr>Nikotyna </vt:lpstr>
      <vt:lpstr>Nikotyna </vt:lpstr>
      <vt:lpstr>Skutki zażywania</vt:lpstr>
      <vt:lpstr>Historia nikotyny </vt:lpstr>
      <vt:lpstr>Jak walczyć z uzależnieniem </vt:lpstr>
      <vt:lpstr>Źródła </vt:lpstr>
      <vt:lpstr>Dziękuje za uwagę Szymon Banasiak 7a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Nikotyna </dc:title>
  <dc:creator>Szymon Banasiak</dc:creator>
  <cp:lastModifiedBy>Szymon Banasiak</cp:lastModifiedBy>
  <cp:revision>1</cp:revision>
  <dcterms:created xsi:type="dcterms:W3CDTF">2022-03-31T15:21:58Z</dcterms:created>
  <dcterms:modified xsi:type="dcterms:W3CDTF">2022-03-31T15:51:41Z</dcterms:modified>
</cp:coreProperties>
</file>